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9" r:id="rId5"/>
    <p:sldId id="270" r:id="rId6"/>
    <p:sldId id="265" r:id="rId7"/>
    <p:sldId id="263" r:id="rId8"/>
    <p:sldId id="264" r:id="rId9"/>
    <p:sldId id="271" r:id="rId10"/>
    <p:sldId id="262" r:id="rId11"/>
    <p:sldId id="272" r:id="rId12"/>
    <p:sldId id="273"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5B4886-1029-408D-AAC3-A0FF6535126D}" v="13" dt="2026-02-21T03:49:26.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0" autoAdjust="0"/>
  </p:normalViewPr>
  <p:slideViewPr>
    <p:cSldViewPr>
      <p:cViewPr varScale="1">
        <p:scale>
          <a:sx n="106" d="100"/>
          <a:sy n="106" d="100"/>
        </p:scale>
        <p:origin x="2088" y="3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Zereaux" userId="8d0b72559c84ad2d" providerId="LiveId" clId="{7335240C-C62D-42B3-BD62-019C2FE4B420}"/>
    <pc:docChg chg="undo redo custSel addSld delSld modSld sldOrd">
      <pc:chgData name="Michael Zereaux" userId="8d0b72559c84ad2d" providerId="LiveId" clId="{7335240C-C62D-42B3-BD62-019C2FE4B420}" dt="2026-02-21T03:50:04.725" v="213" actId="20577"/>
      <pc:docMkLst>
        <pc:docMk/>
      </pc:docMkLst>
      <pc:sldChg chg="modSp add del mod">
        <pc:chgData name="Michael Zereaux" userId="8d0b72559c84ad2d" providerId="LiveId" clId="{7335240C-C62D-42B3-BD62-019C2FE4B420}" dt="2026-02-21T03:39:32.208" v="46" actId="404"/>
        <pc:sldMkLst>
          <pc:docMk/>
          <pc:sldMk cId="204245339" sldId="256"/>
        </pc:sldMkLst>
        <pc:spChg chg="mod">
          <ac:chgData name="Michael Zereaux" userId="8d0b72559c84ad2d" providerId="LiveId" clId="{7335240C-C62D-42B3-BD62-019C2FE4B420}" dt="2026-02-21T03:37:08.299" v="28" actId="20577"/>
          <ac:spMkLst>
            <pc:docMk/>
            <pc:sldMk cId="204245339" sldId="256"/>
            <ac:spMk id="2" creationId="{00000000-0000-0000-0000-000000000000}"/>
          </ac:spMkLst>
        </pc:spChg>
        <pc:spChg chg="mod">
          <ac:chgData name="Michael Zereaux" userId="8d0b72559c84ad2d" providerId="LiveId" clId="{7335240C-C62D-42B3-BD62-019C2FE4B420}" dt="2026-02-21T03:39:32.208" v="46" actId="404"/>
          <ac:spMkLst>
            <pc:docMk/>
            <pc:sldMk cId="204245339" sldId="256"/>
            <ac:spMk id="3" creationId="{00000000-0000-0000-0000-000000000000}"/>
          </ac:spMkLst>
        </pc:spChg>
      </pc:sldChg>
      <pc:sldChg chg="modSp add del mod ord">
        <pc:chgData name="Michael Zereaux" userId="8d0b72559c84ad2d" providerId="LiveId" clId="{7335240C-C62D-42B3-BD62-019C2FE4B420}" dt="2026-02-21T03:47:51.868" v="175"/>
        <pc:sldMkLst>
          <pc:docMk/>
          <pc:sldMk cId="2615170295" sldId="257"/>
        </pc:sldMkLst>
        <pc:spChg chg="mod">
          <ac:chgData name="Michael Zereaux" userId="8d0b72559c84ad2d" providerId="LiveId" clId="{7335240C-C62D-42B3-BD62-019C2FE4B420}" dt="2026-02-21T03:42:33.282" v="70" actId="20577"/>
          <ac:spMkLst>
            <pc:docMk/>
            <pc:sldMk cId="2615170295" sldId="257"/>
            <ac:spMk id="5" creationId="{00000000-0000-0000-0000-000000000000}"/>
          </ac:spMkLst>
        </pc:spChg>
        <pc:spChg chg="mod">
          <ac:chgData name="Michael Zereaux" userId="8d0b72559c84ad2d" providerId="LiveId" clId="{7335240C-C62D-42B3-BD62-019C2FE4B420}" dt="2026-02-21T03:47:07.019" v="173" actId="14100"/>
          <ac:spMkLst>
            <pc:docMk/>
            <pc:sldMk cId="2615170295" sldId="257"/>
            <ac:spMk id="6" creationId="{00000000-0000-0000-0000-000000000000}"/>
          </ac:spMkLst>
        </pc:spChg>
      </pc:sldChg>
      <pc:sldChg chg="del">
        <pc:chgData name="Michael Zereaux" userId="8d0b72559c84ad2d" providerId="LiveId" clId="{7335240C-C62D-42B3-BD62-019C2FE4B420}" dt="2026-02-21T03:32:29.537" v="0" actId="47"/>
        <pc:sldMkLst>
          <pc:docMk/>
          <pc:sldMk cId="3099975708" sldId="258"/>
        </pc:sldMkLst>
      </pc:sldChg>
      <pc:sldChg chg="del">
        <pc:chgData name="Michael Zereaux" userId="8d0b72559c84ad2d" providerId="LiveId" clId="{7335240C-C62D-42B3-BD62-019C2FE4B420}" dt="2026-02-21T03:32:29.537" v="0" actId="47"/>
        <pc:sldMkLst>
          <pc:docMk/>
          <pc:sldMk cId="534619343" sldId="259"/>
        </pc:sldMkLst>
      </pc:sldChg>
      <pc:sldChg chg="del">
        <pc:chgData name="Michael Zereaux" userId="8d0b72559c84ad2d" providerId="LiveId" clId="{7335240C-C62D-42B3-BD62-019C2FE4B420}" dt="2026-02-21T03:32:29.537" v="0" actId="47"/>
        <pc:sldMkLst>
          <pc:docMk/>
          <pc:sldMk cId="1869795565" sldId="260"/>
        </pc:sldMkLst>
      </pc:sldChg>
      <pc:sldChg chg="del">
        <pc:chgData name="Michael Zereaux" userId="8d0b72559c84ad2d" providerId="LiveId" clId="{7335240C-C62D-42B3-BD62-019C2FE4B420}" dt="2026-02-21T03:32:29.537" v="0" actId="47"/>
        <pc:sldMkLst>
          <pc:docMk/>
          <pc:sldMk cId="1772787002" sldId="261"/>
        </pc:sldMkLst>
      </pc:sldChg>
      <pc:sldChg chg="add del">
        <pc:chgData name="Michael Zereaux" userId="8d0b72559c84ad2d" providerId="LiveId" clId="{7335240C-C62D-42B3-BD62-019C2FE4B420}" dt="2026-02-21T03:34:39.851" v="4"/>
        <pc:sldMkLst>
          <pc:docMk/>
          <pc:sldMk cId="1832367830" sldId="262"/>
        </pc:sldMkLst>
      </pc:sldChg>
      <pc:sldChg chg="add del">
        <pc:chgData name="Michael Zereaux" userId="8d0b72559c84ad2d" providerId="LiveId" clId="{7335240C-C62D-42B3-BD62-019C2FE4B420}" dt="2026-02-21T03:34:39.154" v="3" actId="47"/>
        <pc:sldMkLst>
          <pc:docMk/>
          <pc:sldMk cId="4126314755" sldId="266"/>
        </pc:sldMkLst>
      </pc:sldChg>
      <pc:sldChg chg="ord">
        <pc:chgData name="Michael Zereaux" userId="8d0b72559c84ad2d" providerId="LiveId" clId="{7335240C-C62D-42B3-BD62-019C2FE4B420}" dt="2026-02-21T03:47:51.868" v="175"/>
        <pc:sldMkLst>
          <pc:docMk/>
          <pc:sldMk cId="1259123795" sldId="267"/>
        </pc:sldMkLst>
      </pc:sldChg>
      <pc:sldChg chg="ord">
        <pc:chgData name="Michael Zereaux" userId="8d0b72559c84ad2d" providerId="LiveId" clId="{7335240C-C62D-42B3-BD62-019C2FE4B420}" dt="2026-02-21T03:47:51.868" v="175"/>
        <pc:sldMkLst>
          <pc:docMk/>
          <pc:sldMk cId="549404206" sldId="269"/>
        </pc:sldMkLst>
      </pc:sldChg>
      <pc:sldChg chg="ord">
        <pc:chgData name="Michael Zereaux" userId="8d0b72559c84ad2d" providerId="LiveId" clId="{7335240C-C62D-42B3-BD62-019C2FE4B420}" dt="2026-02-21T03:47:51.868" v="175"/>
        <pc:sldMkLst>
          <pc:docMk/>
          <pc:sldMk cId="1182897876" sldId="270"/>
        </pc:sldMkLst>
      </pc:sldChg>
      <pc:sldChg chg="add del">
        <pc:chgData name="Michael Zereaux" userId="8d0b72559c84ad2d" providerId="LiveId" clId="{7335240C-C62D-42B3-BD62-019C2FE4B420}" dt="2026-02-21T03:34:39.851" v="4"/>
        <pc:sldMkLst>
          <pc:docMk/>
          <pc:sldMk cId="2758174942" sldId="271"/>
        </pc:sldMkLst>
      </pc:sldChg>
      <pc:sldChg chg="delSp modSp add mod">
        <pc:chgData name="Michael Zereaux" userId="8d0b72559c84ad2d" providerId="LiveId" clId="{7335240C-C62D-42B3-BD62-019C2FE4B420}" dt="2026-02-21T03:50:04.725" v="213" actId="20577"/>
        <pc:sldMkLst>
          <pc:docMk/>
          <pc:sldMk cId="3017133207" sldId="271"/>
        </pc:sldMkLst>
        <pc:spChg chg="mod">
          <ac:chgData name="Michael Zereaux" userId="8d0b72559c84ad2d" providerId="LiveId" clId="{7335240C-C62D-42B3-BD62-019C2FE4B420}" dt="2026-02-21T03:50:04.725" v="213" actId="20577"/>
          <ac:spMkLst>
            <pc:docMk/>
            <pc:sldMk cId="3017133207" sldId="271"/>
            <ac:spMk id="2" creationId="{00000000-0000-0000-0000-000000000000}"/>
          </ac:spMkLst>
        </pc:spChg>
        <pc:spChg chg="del">
          <ac:chgData name="Michael Zereaux" userId="8d0b72559c84ad2d" providerId="LiveId" clId="{7335240C-C62D-42B3-BD62-019C2FE4B420}" dt="2026-02-21T03:49:42.645" v="204" actId="478"/>
          <ac:spMkLst>
            <pc:docMk/>
            <pc:sldMk cId="3017133207" sldId="271"/>
            <ac:spMk id="3" creationId="{00000000-0000-0000-0000-000000000000}"/>
          </ac:spMkLst>
        </pc:spChg>
      </pc:sldChg>
      <pc:sldChg chg="add del">
        <pc:chgData name="Michael Zereaux" userId="8d0b72559c84ad2d" providerId="LiveId" clId="{7335240C-C62D-42B3-BD62-019C2FE4B420}" dt="2026-02-21T03:34:39.851" v="4"/>
        <pc:sldMkLst>
          <pc:docMk/>
          <pc:sldMk cId="1123328617" sldId="272"/>
        </pc:sldMkLst>
      </pc:sldChg>
      <pc:sldChg chg="add del">
        <pc:chgData name="Michael Zereaux" userId="8d0b72559c84ad2d" providerId="LiveId" clId="{7335240C-C62D-42B3-BD62-019C2FE4B420}" dt="2026-02-21T03:34:39.851" v="4"/>
        <pc:sldMkLst>
          <pc:docMk/>
          <pc:sldMk cId="4120723597" sldId="273"/>
        </pc:sldMkLst>
      </pc:sldChg>
      <pc:sldChg chg="add del">
        <pc:chgData name="Michael Zereaux" userId="8d0b72559c84ad2d" providerId="LiveId" clId="{7335240C-C62D-42B3-BD62-019C2FE4B420}" dt="2026-02-21T03:34:39.851" v="4"/>
        <pc:sldMkLst>
          <pc:docMk/>
          <pc:sldMk cId="1508464527" sldId="2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67FB8-A597-4768-AAAC-815A9A7A20E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FB656CC-4C47-4AF0-B97F-2254E3F40920}">
      <dgm:prSet/>
      <dgm:spPr/>
      <dgm:t>
        <a:bodyPr/>
        <a:lstStyle/>
        <a:p>
          <a:pPr algn="ctr"/>
          <a:r>
            <a:rPr lang="en-US" dirty="0"/>
            <a:t>Kathie Brennan</a:t>
          </a:r>
        </a:p>
      </dgm:t>
    </dgm:pt>
    <dgm:pt modelId="{CBE383C5-A8EB-4B7C-9572-51AD10750C6D}" type="parTrans" cxnId="{EEE643DC-8D29-47AA-89E8-494526B57945}">
      <dgm:prSet/>
      <dgm:spPr/>
      <dgm:t>
        <a:bodyPr/>
        <a:lstStyle/>
        <a:p>
          <a:pPr algn="ctr"/>
          <a:endParaRPr lang="en-US"/>
        </a:p>
      </dgm:t>
    </dgm:pt>
    <dgm:pt modelId="{19BDF95E-D894-47E4-8B1D-698FE54E0C4F}" type="sibTrans" cxnId="{EEE643DC-8D29-47AA-89E8-494526B57945}">
      <dgm:prSet/>
      <dgm:spPr/>
      <dgm:t>
        <a:bodyPr/>
        <a:lstStyle/>
        <a:p>
          <a:pPr algn="ctr"/>
          <a:endParaRPr lang="en-US"/>
        </a:p>
      </dgm:t>
    </dgm:pt>
    <dgm:pt modelId="{A8F845FD-A173-4484-813A-7F0596C5B2A0}">
      <dgm:prSet/>
      <dgm:spPr/>
      <dgm:t>
        <a:bodyPr/>
        <a:lstStyle/>
        <a:p>
          <a:pPr algn="ctr"/>
          <a:r>
            <a:rPr lang="en-US" dirty="0"/>
            <a:t>Mark Goforth</a:t>
          </a:r>
        </a:p>
      </dgm:t>
    </dgm:pt>
    <dgm:pt modelId="{EF7B5EEB-E998-4328-9B75-82339A300B84}" type="parTrans" cxnId="{9A42D649-DFE9-450C-B122-B3082383C6B5}">
      <dgm:prSet/>
      <dgm:spPr/>
      <dgm:t>
        <a:bodyPr/>
        <a:lstStyle/>
        <a:p>
          <a:pPr algn="ctr"/>
          <a:endParaRPr lang="en-US"/>
        </a:p>
      </dgm:t>
    </dgm:pt>
    <dgm:pt modelId="{9F9C1733-1A7D-42BA-B714-2ABC73C29BD7}" type="sibTrans" cxnId="{9A42D649-DFE9-450C-B122-B3082383C6B5}">
      <dgm:prSet/>
      <dgm:spPr/>
      <dgm:t>
        <a:bodyPr/>
        <a:lstStyle/>
        <a:p>
          <a:pPr algn="ctr"/>
          <a:endParaRPr lang="en-US"/>
        </a:p>
      </dgm:t>
    </dgm:pt>
    <dgm:pt modelId="{42880CD0-AD1E-4E25-A750-CB72F2A13F0A}">
      <dgm:prSet/>
      <dgm:spPr/>
      <dgm:t>
        <a:bodyPr/>
        <a:lstStyle/>
        <a:p>
          <a:pPr algn="ctr"/>
          <a:r>
            <a:rPr lang="en-US"/>
            <a:t>Garrett Doak</a:t>
          </a:r>
        </a:p>
      </dgm:t>
    </dgm:pt>
    <dgm:pt modelId="{14612192-E274-4C4C-A902-36F223FC2E07}" type="parTrans" cxnId="{879CB278-2C5C-4979-9A5C-E25C7E85DFB2}">
      <dgm:prSet/>
      <dgm:spPr/>
      <dgm:t>
        <a:bodyPr/>
        <a:lstStyle/>
        <a:p>
          <a:pPr algn="ctr"/>
          <a:endParaRPr lang="en-US"/>
        </a:p>
      </dgm:t>
    </dgm:pt>
    <dgm:pt modelId="{FFE9E804-B00A-4489-ACB2-44A7476F7DA5}" type="sibTrans" cxnId="{879CB278-2C5C-4979-9A5C-E25C7E85DFB2}">
      <dgm:prSet/>
      <dgm:spPr/>
      <dgm:t>
        <a:bodyPr/>
        <a:lstStyle/>
        <a:p>
          <a:pPr algn="ctr"/>
          <a:endParaRPr lang="en-US"/>
        </a:p>
      </dgm:t>
    </dgm:pt>
    <dgm:pt modelId="{7A4BE29D-0A7E-4394-8976-78E391EE22D3}">
      <dgm:prSet/>
      <dgm:spPr/>
      <dgm:t>
        <a:bodyPr/>
        <a:lstStyle/>
        <a:p>
          <a:pPr algn="ctr"/>
          <a:r>
            <a:rPr lang="en-US"/>
            <a:t>Roger Allison</a:t>
          </a:r>
        </a:p>
      </dgm:t>
    </dgm:pt>
    <dgm:pt modelId="{E1233295-4BFC-429B-8F9D-6F2B8EA07556}" type="parTrans" cxnId="{FEC87CD9-8746-4676-A556-2A1EF3D1C075}">
      <dgm:prSet/>
      <dgm:spPr/>
      <dgm:t>
        <a:bodyPr/>
        <a:lstStyle/>
        <a:p>
          <a:pPr algn="ctr"/>
          <a:endParaRPr lang="en-US"/>
        </a:p>
      </dgm:t>
    </dgm:pt>
    <dgm:pt modelId="{853C05A4-9F8D-4023-A321-E5683EB28C7D}" type="sibTrans" cxnId="{FEC87CD9-8746-4676-A556-2A1EF3D1C075}">
      <dgm:prSet/>
      <dgm:spPr/>
      <dgm:t>
        <a:bodyPr/>
        <a:lstStyle/>
        <a:p>
          <a:pPr algn="ctr"/>
          <a:endParaRPr lang="en-US"/>
        </a:p>
      </dgm:t>
    </dgm:pt>
    <dgm:pt modelId="{D9DD7499-B927-4C7A-A95E-66C4F8A54189}">
      <dgm:prSet/>
      <dgm:spPr/>
      <dgm:t>
        <a:bodyPr/>
        <a:lstStyle/>
        <a:p>
          <a:pPr algn="ctr"/>
          <a:r>
            <a:rPr lang="en-US" dirty="0"/>
            <a:t>Jim Schneider</a:t>
          </a:r>
        </a:p>
      </dgm:t>
    </dgm:pt>
    <dgm:pt modelId="{493EC6E7-0A21-4444-90FF-6E1680E318D1}" type="parTrans" cxnId="{0380C194-8BBB-4546-83ED-1FB45E80CB64}">
      <dgm:prSet/>
      <dgm:spPr/>
      <dgm:t>
        <a:bodyPr/>
        <a:lstStyle/>
        <a:p>
          <a:pPr algn="ctr"/>
          <a:endParaRPr lang="en-US"/>
        </a:p>
      </dgm:t>
    </dgm:pt>
    <dgm:pt modelId="{FBAA969E-E8EE-421F-B852-6ECCE6BE8961}" type="sibTrans" cxnId="{0380C194-8BBB-4546-83ED-1FB45E80CB64}">
      <dgm:prSet/>
      <dgm:spPr/>
      <dgm:t>
        <a:bodyPr/>
        <a:lstStyle/>
        <a:p>
          <a:pPr algn="ctr"/>
          <a:endParaRPr lang="en-US"/>
        </a:p>
      </dgm:t>
    </dgm:pt>
    <dgm:pt modelId="{4E21E7C2-193D-4A94-9322-E068B8133293}">
      <dgm:prSet/>
      <dgm:spPr/>
      <dgm:t>
        <a:bodyPr/>
        <a:lstStyle/>
        <a:p>
          <a:pPr algn="ctr"/>
          <a:r>
            <a:rPr lang="en-US"/>
            <a:t>Steven Bossman</a:t>
          </a:r>
        </a:p>
      </dgm:t>
    </dgm:pt>
    <dgm:pt modelId="{925DD290-34EE-476D-9B54-EDAC6E71B325}" type="parTrans" cxnId="{42A75D4D-DF21-4896-890B-08D8AA07312B}">
      <dgm:prSet/>
      <dgm:spPr/>
      <dgm:t>
        <a:bodyPr/>
        <a:lstStyle/>
        <a:p>
          <a:pPr algn="ctr"/>
          <a:endParaRPr lang="en-US"/>
        </a:p>
      </dgm:t>
    </dgm:pt>
    <dgm:pt modelId="{0E64801D-E92B-42A4-B52F-C2E7C97DBBA1}" type="sibTrans" cxnId="{42A75D4D-DF21-4896-890B-08D8AA07312B}">
      <dgm:prSet/>
      <dgm:spPr/>
      <dgm:t>
        <a:bodyPr/>
        <a:lstStyle/>
        <a:p>
          <a:pPr algn="ctr"/>
          <a:endParaRPr lang="en-US"/>
        </a:p>
      </dgm:t>
    </dgm:pt>
    <dgm:pt modelId="{8638E1DB-1CF3-43E0-9E84-582970DB89FF}">
      <dgm:prSet/>
      <dgm:spPr/>
      <dgm:t>
        <a:bodyPr/>
        <a:lstStyle/>
        <a:p>
          <a:pPr algn="ctr"/>
          <a:r>
            <a:rPr lang="en-US"/>
            <a:t>Michael Pearce</a:t>
          </a:r>
        </a:p>
      </dgm:t>
    </dgm:pt>
    <dgm:pt modelId="{181BD7F2-A440-4D68-A00F-13C4A28386F0}" type="parTrans" cxnId="{C1636D77-6B35-48A0-BED9-0077D1BF30AD}">
      <dgm:prSet/>
      <dgm:spPr/>
      <dgm:t>
        <a:bodyPr/>
        <a:lstStyle/>
        <a:p>
          <a:pPr algn="ctr"/>
          <a:endParaRPr lang="en-US"/>
        </a:p>
      </dgm:t>
    </dgm:pt>
    <dgm:pt modelId="{BBB2C1E5-1758-43E4-BE54-6516C6B30C4C}" type="sibTrans" cxnId="{C1636D77-6B35-48A0-BED9-0077D1BF30AD}">
      <dgm:prSet/>
      <dgm:spPr/>
      <dgm:t>
        <a:bodyPr/>
        <a:lstStyle/>
        <a:p>
          <a:pPr algn="ctr"/>
          <a:endParaRPr lang="en-US"/>
        </a:p>
      </dgm:t>
    </dgm:pt>
    <dgm:pt modelId="{C42E7594-436F-4B62-B5D6-3FEA168BE52E}">
      <dgm:prSet/>
      <dgm:spPr/>
      <dgm:t>
        <a:bodyPr/>
        <a:lstStyle/>
        <a:p>
          <a:pPr algn="ctr"/>
          <a:r>
            <a:rPr lang="en-US"/>
            <a:t>Jack Waterbury</a:t>
          </a:r>
        </a:p>
      </dgm:t>
    </dgm:pt>
    <dgm:pt modelId="{41522C9A-D464-4E39-883D-D5BA5E545BC1}" type="parTrans" cxnId="{46BAEA33-C146-4345-A75C-CC8708DC0B4C}">
      <dgm:prSet/>
      <dgm:spPr/>
      <dgm:t>
        <a:bodyPr/>
        <a:lstStyle/>
        <a:p>
          <a:pPr algn="ctr"/>
          <a:endParaRPr lang="en-US"/>
        </a:p>
      </dgm:t>
    </dgm:pt>
    <dgm:pt modelId="{E2EEEF0A-A032-4294-8377-C4E58080A94A}" type="sibTrans" cxnId="{46BAEA33-C146-4345-A75C-CC8708DC0B4C}">
      <dgm:prSet/>
      <dgm:spPr/>
      <dgm:t>
        <a:bodyPr/>
        <a:lstStyle/>
        <a:p>
          <a:pPr algn="ctr"/>
          <a:endParaRPr lang="en-US"/>
        </a:p>
      </dgm:t>
    </dgm:pt>
    <dgm:pt modelId="{AD896CE7-C8EF-4ED5-AA53-1A6A0921813F}">
      <dgm:prSet/>
      <dgm:spPr/>
      <dgm:t>
        <a:bodyPr/>
        <a:lstStyle/>
        <a:p>
          <a:pPr algn="ctr"/>
          <a:r>
            <a:rPr lang="en-US"/>
            <a:t>Perry Whitaker</a:t>
          </a:r>
        </a:p>
      </dgm:t>
    </dgm:pt>
    <dgm:pt modelId="{FF546B3B-EBD5-499A-8D86-50B1F6AD8093}" type="parTrans" cxnId="{9F7D00AA-CBB4-4577-8919-4CB24E61876F}">
      <dgm:prSet/>
      <dgm:spPr/>
      <dgm:t>
        <a:bodyPr/>
        <a:lstStyle/>
        <a:p>
          <a:pPr algn="ctr"/>
          <a:endParaRPr lang="en-US"/>
        </a:p>
      </dgm:t>
    </dgm:pt>
    <dgm:pt modelId="{BA2B09EF-2B2E-44DD-B2CC-A611CEF313FD}" type="sibTrans" cxnId="{9F7D00AA-CBB4-4577-8919-4CB24E61876F}">
      <dgm:prSet/>
      <dgm:spPr/>
      <dgm:t>
        <a:bodyPr/>
        <a:lstStyle/>
        <a:p>
          <a:pPr algn="ctr"/>
          <a:endParaRPr lang="en-US"/>
        </a:p>
      </dgm:t>
    </dgm:pt>
    <dgm:pt modelId="{9596A7A0-DB80-49BA-83EF-A61868F2E4E8}" type="pres">
      <dgm:prSet presAssocID="{D5E67FB8-A597-4768-AAAC-815A9A7A20EB}" presName="diagram" presStyleCnt="0">
        <dgm:presLayoutVars>
          <dgm:dir/>
          <dgm:resizeHandles val="exact"/>
        </dgm:presLayoutVars>
      </dgm:prSet>
      <dgm:spPr/>
    </dgm:pt>
    <dgm:pt modelId="{C303E564-56AA-4145-885A-661E0E76C525}" type="pres">
      <dgm:prSet presAssocID="{8FB656CC-4C47-4AF0-B97F-2254E3F40920}" presName="node" presStyleLbl="node1" presStyleIdx="0" presStyleCnt="9">
        <dgm:presLayoutVars>
          <dgm:bulletEnabled val="1"/>
        </dgm:presLayoutVars>
      </dgm:prSet>
      <dgm:spPr/>
    </dgm:pt>
    <dgm:pt modelId="{D3B43B19-72E1-4C16-8BE6-51AA4DC1C5A9}" type="pres">
      <dgm:prSet presAssocID="{19BDF95E-D894-47E4-8B1D-698FE54E0C4F}" presName="sibTrans" presStyleCnt="0"/>
      <dgm:spPr/>
    </dgm:pt>
    <dgm:pt modelId="{C6DF9692-6DB2-477C-9F6E-C21B37A360F7}" type="pres">
      <dgm:prSet presAssocID="{A8F845FD-A173-4484-813A-7F0596C5B2A0}" presName="node" presStyleLbl="node1" presStyleIdx="1" presStyleCnt="9">
        <dgm:presLayoutVars>
          <dgm:bulletEnabled val="1"/>
        </dgm:presLayoutVars>
      </dgm:prSet>
      <dgm:spPr/>
    </dgm:pt>
    <dgm:pt modelId="{E7407653-6A61-4508-82A3-DDB4F21EFE1A}" type="pres">
      <dgm:prSet presAssocID="{9F9C1733-1A7D-42BA-B714-2ABC73C29BD7}" presName="sibTrans" presStyleCnt="0"/>
      <dgm:spPr/>
    </dgm:pt>
    <dgm:pt modelId="{AD50C51C-D3B7-4335-BC96-22ABEC203A73}" type="pres">
      <dgm:prSet presAssocID="{42880CD0-AD1E-4E25-A750-CB72F2A13F0A}" presName="node" presStyleLbl="node1" presStyleIdx="2" presStyleCnt="9">
        <dgm:presLayoutVars>
          <dgm:bulletEnabled val="1"/>
        </dgm:presLayoutVars>
      </dgm:prSet>
      <dgm:spPr/>
    </dgm:pt>
    <dgm:pt modelId="{C5CD36E1-6451-43E8-A7B6-4F1EBB3D5583}" type="pres">
      <dgm:prSet presAssocID="{FFE9E804-B00A-4489-ACB2-44A7476F7DA5}" presName="sibTrans" presStyleCnt="0"/>
      <dgm:spPr/>
    </dgm:pt>
    <dgm:pt modelId="{48B60039-9FE0-4002-BB0C-EFEF327EDD4D}" type="pres">
      <dgm:prSet presAssocID="{7A4BE29D-0A7E-4394-8976-78E391EE22D3}" presName="node" presStyleLbl="node1" presStyleIdx="3" presStyleCnt="9">
        <dgm:presLayoutVars>
          <dgm:bulletEnabled val="1"/>
        </dgm:presLayoutVars>
      </dgm:prSet>
      <dgm:spPr/>
    </dgm:pt>
    <dgm:pt modelId="{0FE9CFAB-1795-4C47-B122-2D45E25EF44D}" type="pres">
      <dgm:prSet presAssocID="{853C05A4-9F8D-4023-A321-E5683EB28C7D}" presName="sibTrans" presStyleCnt="0"/>
      <dgm:spPr/>
    </dgm:pt>
    <dgm:pt modelId="{FC3F85F0-BE92-4487-97C3-22B6F8C1D56A}" type="pres">
      <dgm:prSet presAssocID="{D9DD7499-B927-4C7A-A95E-66C4F8A54189}" presName="node" presStyleLbl="node1" presStyleIdx="4" presStyleCnt="9">
        <dgm:presLayoutVars>
          <dgm:bulletEnabled val="1"/>
        </dgm:presLayoutVars>
      </dgm:prSet>
      <dgm:spPr/>
    </dgm:pt>
    <dgm:pt modelId="{FC8C28A1-50B9-414C-815D-AE031263B15D}" type="pres">
      <dgm:prSet presAssocID="{FBAA969E-E8EE-421F-B852-6ECCE6BE8961}" presName="sibTrans" presStyleCnt="0"/>
      <dgm:spPr/>
    </dgm:pt>
    <dgm:pt modelId="{644A8A18-814D-4960-A356-1A7371B78661}" type="pres">
      <dgm:prSet presAssocID="{4E21E7C2-193D-4A94-9322-E068B8133293}" presName="node" presStyleLbl="node1" presStyleIdx="5" presStyleCnt="9">
        <dgm:presLayoutVars>
          <dgm:bulletEnabled val="1"/>
        </dgm:presLayoutVars>
      </dgm:prSet>
      <dgm:spPr/>
    </dgm:pt>
    <dgm:pt modelId="{8D08DBCB-C191-4BE9-85D7-0D4516AA1B23}" type="pres">
      <dgm:prSet presAssocID="{0E64801D-E92B-42A4-B52F-C2E7C97DBBA1}" presName="sibTrans" presStyleCnt="0"/>
      <dgm:spPr/>
    </dgm:pt>
    <dgm:pt modelId="{F3F09C1B-E565-4F7C-B002-7C4B0A891B89}" type="pres">
      <dgm:prSet presAssocID="{8638E1DB-1CF3-43E0-9E84-582970DB89FF}" presName="node" presStyleLbl="node1" presStyleIdx="6" presStyleCnt="9">
        <dgm:presLayoutVars>
          <dgm:bulletEnabled val="1"/>
        </dgm:presLayoutVars>
      </dgm:prSet>
      <dgm:spPr/>
    </dgm:pt>
    <dgm:pt modelId="{3AF616E2-3912-453F-A591-5587296D752B}" type="pres">
      <dgm:prSet presAssocID="{BBB2C1E5-1758-43E4-BE54-6516C6B30C4C}" presName="sibTrans" presStyleCnt="0"/>
      <dgm:spPr/>
    </dgm:pt>
    <dgm:pt modelId="{C94A0D12-0810-4471-BF1B-329CB494ECA1}" type="pres">
      <dgm:prSet presAssocID="{C42E7594-436F-4B62-B5D6-3FEA168BE52E}" presName="node" presStyleLbl="node1" presStyleIdx="7" presStyleCnt="9">
        <dgm:presLayoutVars>
          <dgm:bulletEnabled val="1"/>
        </dgm:presLayoutVars>
      </dgm:prSet>
      <dgm:spPr/>
    </dgm:pt>
    <dgm:pt modelId="{F836BE2B-803A-46C8-9252-2F2E10F08191}" type="pres">
      <dgm:prSet presAssocID="{E2EEEF0A-A032-4294-8377-C4E58080A94A}" presName="sibTrans" presStyleCnt="0"/>
      <dgm:spPr/>
    </dgm:pt>
    <dgm:pt modelId="{3F8B135C-C23A-4DBE-B333-DD3BD32D2C8C}" type="pres">
      <dgm:prSet presAssocID="{AD896CE7-C8EF-4ED5-AA53-1A6A0921813F}" presName="node" presStyleLbl="node1" presStyleIdx="8" presStyleCnt="9">
        <dgm:presLayoutVars>
          <dgm:bulletEnabled val="1"/>
        </dgm:presLayoutVars>
      </dgm:prSet>
      <dgm:spPr/>
    </dgm:pt>
  </dgm:ptLst>
  <dgm:cxnLst>
    <dgm:cxn modelId="{46BAEA33-C146-4345-A75C-CC8708DC0B4C}" srcId="{D5E67FB8-A597-4768-AAAC-815A9A7A20EB}" destId="{C42E7594-436F-4B62-B5D6-3FEA168BE52E}" srcOrd="7" destOrd="0" parTransId="{41522C9A-D464-4E39-883D-D5BA5E545BC1}" sibTransId="{E2EEEF0A-A032-4294-8377-C4E58080A94A}"/>
    <dgm:cxn modelId="{9E5DBC5B-0A9C-4604-B2C6-662AB76D52DF}" type="presOf" srcId="{D5E67FB8-A597-4768-AAAC-815A9A7A20EB}" destId="{9596A7A0-DB80-49BA-83EF-A61868F2E4E8}" srcOrd="0" destOrd="0" presId="urn:microsoft.com/office/officeart/2005/8/layout/default"/>
    <dgm:cxn modelId="{AD078A5C-1946-4F7E-8DA6-DEB8683E5106}" type="presOf" srcId="{42880CD0-AD1E-4E25-A750-CB72F2A13F0A}" destId="{AD50C51C-D3B7-4335-BC96-22ABEC203A73}" srcOrd="0" destOrd="0" presId="urn:microsoft.com/office/officeart/2005/8/layout/default"/>
    <dgm:cxn modelId="{9A42D649-DFE9-450C-B122-B3082383C6B5}" srcId="{D5E67FB8-A597-4768-AAAC-815A9A7A20EB}" destId="{A8F845FD-A173-4484-813A-7F0596C5B2A0}" srcOrd="1" destOrd="0" parTransId="{EF7B5EEB-E998-4328-9B75-82339A300B84}" sibTransId="{9F9C1733-1A7D-42BA-B714-2ABC73C29BD7}"/>
    <dgm:cxn modelId="{772BE06C-B4FB-47F8-BDB2-BE166AAF5288}" type="presOf" srcId="{AD896CE7-C8EF-4ED5-AA53-1A6A0921813F}" destId="{3F8B135C-C23A-4DBE-B333-DD3BD32D2C8C}" srcOrd="0" destOrd="0" presId="urn:microsoft.com/office/officeart/2005/8/layout/default"/>
    <dgm:cxn modelId="{42A75D4D-DF21-4896-890B-08D8AA07312B}" srcId="{D5E67FB8-A597-4768-AAAC-815A9A7A20EB}" destId="{4E21E7C2-193D-4A94-9322-E068B8133293}" srcOrd="5" destOrd="0" parTransId="{925DD290-34EE-476D-9B54-EDAC6E71B325}" sibTransId="{0E64801D-E92B-42A4-B52F-C2E7C97DBBA1}"/>
    <dgm:cxn modelId="{621D844D-EFA3-4664-894D-F0C7EE3012DF}" type="presOf" srcId="{7A4BE29D-0A7E-4394-8976-78E391EE22D3}" destId="{48B60039-9FE0-4002-BB0C-EFEF327EDD4D}" srcOrd="0" destOrd="0" presId="urn:microsoft.com/office/officeart/2005/8/layout/default"/>
    <dgm:cxn modelId="{C2FF506E-B139-456C-8CCE-703F93C460F0}" type="presOf" srcId="{8FB656CC-4C47-4AF0-B97F-2254E3F40920}" destId="{C303E564-56AA-4145-885A-661E0E76C525}" srcOrd="0" destOrd="0" presId="urn:microsoft.com/office/officeart/2005/8/layout/default"/>
    <dgm:cxn modelId="{C1636D77-6B35-48A0-BED9-0077D1BF30AD}" srcId="{D5E67FB8-A597-4768-AAAC-815A9A7A20EB}" destId="{8638E1DB-1CF3-43E0-9E84-582970DB89FF}" srcOrd="6" destOrd="0" parTransId="{181BD7F2-A440-4D68-A00F-13C4A28386F0}" sibTransId="{BBB2C1E5-1758-43E4-BE54-6516C6B30C4C}"/>
    <dgm:cxn modelId="{879CB278-2C5C-4979-9A5C-E25C7E85DFB2}" srcId="{D5E67FB8-A597-4768-AAAC-815A9A7A20EB}" destId="{42880CD0-AD1E-4E25-A750-CB72F2A13F0A}" srcOrd="2" destOrd="0" parTransId="{14612192-E274-4C4C-A902-36F223FC2E07}" sibTransId="{FFE9E804-B00A-4489-ACB2-44A7476F7DA5}"/>
    <dgm:cxn modelId="{0380C194-8BBB-4546-83ED-1FB45E80CB64}" srcId="{D5E67FB8-A597-4768-AAAC-815A9A7A20EB}" destId="{D9DD7499-B927-4C7A-A95E-66C4F8A54189}" srcOrd="4" destOrd="0" parTransId="{493EC6E7-0A21-4444-90FF-6E1680E318D1}" sibTransId="{FBAA969E-E8EE-421F-B852-6ECCE6BE8961}"/>
    <dgm:cxn modelId="{B68924A5-A37D-4573-B87B-44A308BFC147}" type="presOf" srcId="{4E21E7C2-193D-4A94-9322-E068B8133293}" destId="{644A8A18-814D-4960-A356-1A7371B78661}" srcOrd="0" destOrd="0" presId="urn:microsoft.com/office/officeart/2005/8/layout/default"/>
    <dgm:cxn modelId="{2B0C02A7-BC82-4A3B-A053-6D0E63E5DA60}" type="presOf" srcId="{A8F845FD-A173-4484-813A-7F0596C5B2A0}" destId="{C6DF9692-6DB2-477C-9F6E-C21B37A360F7}" srcOrd="0" destOrd="0" presId="urn:microsoft.com/office/officeart/2005/8/layout/default"/>
    <dgm:cxn modelId="{9F7D00AA-CBB4-4577-8919-4CB24E61876F}" srcId="{D5E67FB8-A597-4768-AAAC-815A9A7A20EB}" destId="{AD896CE7-C8EF-4ED5-AA53-1A6A0921813F}" srcOrd="8" destOrd="0" parTransId="{FF546B3B-EBD5-499A-8D86-50B1F6AD8093}" sibTransId="{BA2B09EF-2B2E-44DD-B2CC-A611CEF313FD}"/>
    <dgm:cxn modelId="{B03A69BB-762E-4CFE-ACEF-ACBAF4A765D8}" type="presOf" srcId="{D9DD7499-B927-4C7A-A95E-66C4F8A54189}" destId="{FC3F85F0-BE92-4487-97C3-22B6F8C1D56A}" srcOrd="0" destOrd="0" presId="urn:microsoft.com/office/officeart/2005/8/layout/default"/>
    <dgm:cxn modelId="{FEC87CD9-8746-4676-A556-2A1EF3D1C075}" srcId="{D5E67FB8-A597-4768-AAAC-815A9A7A20EB}" destId="{7A4BE29D-0A7E-4394-8976-78E391EE22D3}" srcOrd="3" destOrd="0" parTransId="{E1233295-4BFC-429B-8F9D-6F2B8EA07556}" sibTransId="{853C05A4-9F8D-4023-A321-E5683EB28C7D}"/>
    <dgm:cxn modelId="{EEE643DC-8D29-47AA-89E8-494526B57945}" srcId="{D5E67FB8-A597-4768-AAAC-815A9A7A20EB}" destId="{8FB656CC-4C47-4AF0-B97F-2254E3F40920}" srcOrd="0" destOrd="0" parTransId="{CBE383C5-A8EB-4B7C-9572-51AD10750C6D}" sibTransId="{19BDF95E-D894-47E4-8B1D-698FE54E0C4F}"/>
    <dgm:cxn modelId="{388392ED-F6BD-4ED9-B1FF-2AB4C6A34876}" type="presOf" srcId="{8638E1DB-1CF3-43E0-9E84-582970DB89FF}" destId="{F3F09C1B-E565-4F7C-B002-7C4B0A891B89}" srcOrd="0" destOrd="0" presId="urn:microsoft.com/office/officeart/2005/8/layout/default"/>
    <dgm:cxn modelId="{8EE395F7-66BC-4390-BA62-8203CFE6FED4}" type="presOf" srcId="{C42E7594-436F-4B62-B5D6-3FEA168BE52E}" destId="{C94A0D12-0810-4471-BF1B-329CB494ECA1}" srcOrd="0" destOrd="0" presId="urn:microsoft.com/office/officeart/2005/8/layout/default"/>
    <dgm:cxn modelId="{E699C0D1-03CE-41B3-8ECC-6D236F98EAFB}" type="presParOf" srcId="{9596A7A0-DB80-49BA-83EF-A61868F2E4E8}" destId="{C303E564-56AA-4145-885A-661E0E76C525}" srcOrd="0" destOrd="0" presId="urn:microsoft.com/office/officeart/2005/8/layout/default"/>
    <dgm:cxn modelId="{76595167-D220-4619-BDC2-3860F1E8D550}" type="presParOf" srcId="{9596A7A0-DB80-49BA-83EF-A61868F2E4E8}" destId="{D3B43B19-72E1-4C16-8BE6-51AA4DC1C5A9}" srcOrd="1" destOrd="0" presId="urn:microsoft.com/office/officeart/2005/8/layout/default"/>
    <dgm:cxn modelId="{F646C1B9-59C4-4DE3-B162-8D0A93D2B5B6}" type="presParOf" srcId="{9596A7A0-DB80-49BA-83EF-A61868F2E4E8}" destId="{C6DF9692-6DB2-477C-9F6E-C21B37A360F7}" srcOrd="2" destOrd="0" presId="urn:microsoft.com/office/officeart/2005/8/layout/default"/>
    <dgm:cxn modelId="{C2067F2C-F361-4E86-B5EC-D014242E40D3}" type="presParOf" srcId="{9596A7A0-DB80-49BA-83EF-A61868F2E4E8}" destId="{E7407653-6A61-4508-82A3-DDB4F21EFE1A}" srcOrd="3" destOrd="0" presId="urn:microsoft.com/office/officeart/2005/8/layout/default"/>
    <dgm:cxn modelId="{9CA45396-1E6C-4947-AA6F-F47EE9731188}" type="presParOf" srcId="{9596A7A0-DB80-49BA-83EF-A61868F2E4E8}" destId="{AD50C51C-D3B7-4335-BC96-22ABEC203A73}" srcOrd="4" destOrd="0" presId="urn:microsoft.com/office/officeart/2005/8/layout/default"/>
    <dgm:cxn modelId="{6668C5FA-EA7C-4259-B010-ED0D44B6690C}" type="presParOf" srcId="{9596A7A0-DB80-49BA-83EF-A61868F2E4E8}" destId="{C5CD36E1-6451-43E8-A7B6-4F1EBB3D5583}" srcOrd="5" destOrd="0" presId="urn:microsoft.com/office/officeart/2005/8/layout/default"/>
    <dgm:cxn modelId="{77C10229-A358-4DB2-9C38-65D53F2CB27F}" type="presParOf" srcId="{9596A7A0-DB80-49BA-83EF-A61868F2E4E8}" destId="{48B60039-9FE0-4002-BB0C-EFEF327EDD4D}" srcOrd="6" destOrd="0" presId="urn:microsoft.com/office/officeart/2005/8/layout/default"/>
    <dgm:cxn modelId="{5D555A74-3806-4EC8-AE0C-279414B940DC}" type="presParOf" srcId="{9596A7A0-DB80-49BA-83EF-A61868F2E4E8}" destId="{0FE9CFAB-1795-4C47-B122-2D45E25EF44D}" srcOrd="7" destOrd="0" presId="urn:microsoft.com/office/officeart/2005/8/layout/default"/>
    <dgm:cxn modelId="{049FD793-4D3E-4520-B745-E391B7995453}" type="presParOf" srcId="{9596A7A0-DB80-49BA-83EF-A61868F2E4E8}" destId="{FC3F85F0-BE92-4487-97C3-22B6F8C1D56A}" srcOrd="8" destOrd="0" presId="urn:microsoft.com/office/officeart/2005/8/layout/default"/>
    <dgm:cxn modelId="{ED6B1AA2-9735-45EF-8C51-837E1BF41BA9}" type="presParOf" srcId="{9596A7A0-DB80-49BA-83EF-A61868F2E4E8}" destId="{FC8C28A1-50B9-414C-815D-AE031263B15D}" srcOrd="9" destOrd="0" presId="urn:microsoft.com/office/officeart/2005/8/layout/default"/>
    <dgm:cxn modelId="{ED4B4CA3-5AAD-4954-971A-3FD12B453250}" type="presParOf" srcId="{9596A7A0-DB80-49BA-83EF-A61868F2E4E8}" destId="{644A8A18-814D-4960-A356-1A7371B78661}" srcOrd="10" destOrd="0" presId="urn:microsoft.com/office/officeart/2005/8/layout/default"/>
    <dgm:cxn modelId="{651D1E5C-92A9-4585-9020-F549AA1E2484}" type="presParOf" srcId="{9596A7A0-DB80-49BA-83EF-A61868F2E4E8}" destId="{8D08DBCB-C191-4BE9-85D7-0D4516AA1B23}" srcOrd="11" destOrd="0" presId="urn:microsoft.com/office/officeart/2005/8/layout/default"/>
    <dgm:cxn modelId="{B94E42E8-2275-4F97-928F-E00DD709FC51}" type="presParOf" srcId="{9596A7A0-DB80-49BA-83EF-A61868F2E4E8}" destId="{F3F09C1B-E565-4F7C-B002-7C4B0A891B89}" srcOrd="12" destOrd="0" presId="urn:microsoft.com/office/officeart/2005/8/layout/default"/>
    <dgm:cxn modelId="{FF12A274-8FBC-4C4C-9761-3D2C8EBB7023}" type="presParOf" srcId="{9596A7A0-DB80-49BA-83EF-A61868F2E4E8}" destId="{3AF616E2-3912-453F-A591-5587296D752B}" srcOrd="13" destOrd="0" presId="urn:microsoft.com/office/officeart/2005/8/layout/default"/>
    <dgm:cxn modelId="{271AD658-F459-4245-9477-CABF4D96F284}" type="presParOf" srcId="{9596A7A0-DB80-49BA-83EF-A61868F2E4E8}" destId="{C94A0D12-0810-4471-BF1B-329CB494ECA1}" srcOrd="14" destOrd="0" presId="urn:microsoft.com/office/officeart/2005/8/layout/default"/>
    <dgm:cxn modelId="{788F9196-013C-42EB-AC5C-D43AF9687269}" type="presParOf" srcId="{9596A7A0-DB80-49BA-83EF-A61868F2E4E8}" destId="{F836BE2B-803A-46C8-9252-2F2E10F08191}" srcOrd="15" destOrd="0" presId="urn:microsoft.com/office/officeart/2005/8/layout/default"/>
    <dgm:cxn modelId="{7708DC9E-A307-4372-841D-36DCAA0604BD}" type="presParOf" srcId="{9596A7A0-DB80-49BA-83EF-A61868F2E4E8}" destId="{3F8B135C-C23A-4DBE-B333-DD3BD32D2C8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3E564-56AA-4145-885A-661E0E76C525}">
      <dsp:nvSpPr>
        <dsp:cNvPr id="0" name=""/>
        <dsp:cNvSpPr/>
      </dsp:nvSpPr>
      <dsp:spPr>
        <a:xfrm>
          <a:off x="689049" y="723"/>
          <a:ext cx="1866176" cy="11197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Kathie Brennan</a:t>
          </a:r>
        </a:p>
      </dsp:txBody>
      <dsp:txXfrm>
        <a:off x="689049" y="723"/>
        <a:ext cx="1866176" cy="1119706"/>
      </dsp:txXfrm>
    </dsp:sp>
    <dsp:sp modelId="{C6DF9692-6DB2-477C-9F6E-C21B37A360F7}">
      <dsp:nvSpPr>
        <dsp:cNvPr id="0" name=""/>
        <dsp:cNvSpPr/>
      </dsp:nvSpPr>
      <dsp:spPr>
        <a:xfrm>
          <a:off x="2741844" y="723"/>
          <a:ext cx="1866176" cy="11197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Mark Goforth</a:t>
          </a:r>
        </a:p>
      </dsp:txBody>
      <dsp:txXfrm>
        <a:off x="2741844" y="723"/>
        <a:ext cx="1866176" cy="1119706"/>
      </dsp:txXfrm>
    </dsp:sp>
    <dsp:sp modelId="{AD50C51C-D3B7-4335-BC96-22ABEC203A73}">
      <dsp:nvSpPr>
        <dsp:cNvPr id="0" name=""/>
        <dsp:cNvSpPr/>
      </dsp:nvSpPr>
      <dsp:spPr>
        <a:xfrm>
          <a:off x="4794639" y="723"/>
          <a:ext cx="1866176" cy="11197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Garrett Doak</a:t>
          </a:r>
        </a:p>
      </dsp:txBody>
      <dsp:txXfrm>
        <a:off x="4794639" y="723"/>
        <a:ext cx="1866176" cy="1119706"/>
      </dsp:txXfrm>
    </dsp:sp>
    <dsp:sp modelId="{48B60039-9FE0-4002-BB0C-EFEF327EDD4D}">
      <dsp:nvSpPr>
        <dsp:cNvPr id="0" name=""/>
        <dsp:cNvSpPr/>
      </dsp:nvSpPr>
      <dsp:spPr>
        <a:xfrm>
          <a:off x="689049" y="1307046"/>
          <a:ext cx="1866176" cy="111970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Roger Allison</a:t>
          </a:r>
        </a:p>
      </dsp:txBody>
      <dsp:txXfrm>
        <a:off x="689049" y="1307046"/>
        <a:ext cx="1866176" cy="1119706"/>
      </dsp:txXfrm>
    </dsp:sp>
    <dsp:sp modelId="{FC3F85F0-BE92-4487-97C3-22B6F8C1D56A}">
      <dsp:nvSpPr>
        <dsp:cNvPr id="0" name=""/>
        <dsp:cNvSpPr/>
      </dsp:nvSpPr>
      <dsp:spPr>
        <a:xfrm>
          <a:off x="2741844" y="1307046"/>
          <a:ext cx="1866176" cy="11197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Jim Schneider</a:t>
          </a:r>
        </a:p>
      </dsp:txBody>
      <dsp:txXfrm>
        <a:off x="2741844" y="1307046"/>
        <a:ext cx="1866176" cy="1119706"/>
      </dsp:txXfrm>
    </dsp:sp>
    <dsp:sp modelId="{644A8A18-814D-4960-A356-1A7371B78661}">
      <dsp:nvSpPr>
        <dsp:cNvPr id="0" name=""/>
        <dsp:cNvSpPr/>
      </dsp:nvSpPr>
      <dsp:spPr>
        <a:xfrm>
          <a:off x="4794639" y="1307046"/>
          <a:ext cx="1866176" cy="11197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Steven Bossman</a:t>
          </a:r>
        </a:p>
      </dsp:txBody>
      <dsp:txXfrm>
        <a:off x="4794639" y="1307046"/>
        <a:ext cx="1866176" cy="1119706"/>
      </dsp:txXfrm>
    </dsp:sp>
    <dsp:sp modelId="{F3F09C1B-E565-4F7C-B002-7C4B0A891B89}">
      <dsp:nvSpPr>
        <dsp:cNvPr id="0" name=""/>
        <dsp:cNvSpPr/>
      </dsp:nvSpPr>
      <dsp:spPr>
        <a:xfrm>
          <a:off x="689049" y="2613370"/>
          <a:ext cx="1866176" cy="11197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Michael Pearce</a:t>
          </a:r>
        </a:p>
      </dsp:txBody>
      <dsp:txXfrm>
        <a:off x="689049" y="2613370"/>
        <a:ext cx="1866176" cy="1119706"/>
      </dsp:txXfrm>
    </dsp:sp>
    <dsp:sp modelId="{C94A0D12-0810-4471-BF1B-329CB494ECA1}">
      <dsp:nvSpPr>
        <dsp:cNvPr id="0" name=""/>
        <dsp:cNvSpPr/>
      </dsp:nvSpPr>
      <dsp:spPr>
        <a:xfrm>
          <a:off x="2741844" y="2613370"/>
          <a:ext cx="1866176" cy="11197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Jack Waterbury</a:t>
          </a:r>
        </a:p>
      </dsp:txBody>
      <dsp:txXfrm>
        <a:off x="2741844" y="2613370"/>
        <a:ext cx="1866176" cy="1119706"/>
      </dsp:txXfrm>
    </dsp:sp>
    <dsp:sp modelId="{3F8B135C-C23A-4DBE-B333-DD3BD32D2C8C}">
      <dsp:nvSpPr>
        <dsp:cNvPr id="0" name=""/>
        <dsp:cNvSpPr/>
      </dsp:nvSpPr>
      <dsp:spPr>
        <a:xfrm>
          <a:off x="4794639" y="2613370"/>
          <a:ext cx="1866176" cy="111970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Perry Whitaker</a:t>
          </a:r>
        </a:p>
      </dsp:txBody>
      <dsp:txXfrm>
        <a:off x="4794639" y="2613370"/>
        <a:ext cx="1866176" cy="11197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9B2BA2-AE9C-4EA2-8A9E-DC59F27061BC}"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B9476-A18E-4F5F-AB86-92EE790F87BD}" type="slidenum">
              <a:rPr lang="en-US" smtClean="0"/>
              <a:t>‹#›</a:t>
            </a:fld>
            <a:endParaRPr lang="en-US"/>
          </a:p>
        </p:txBody>
      </p:sp>
    </p:spTree>
    <p:extLst>
      <p:ext uri="{BB962C8B-B14F-4D97-AF65-F5344CB8AC3E}">
        <p14:creationId xmlns:p14="http://schemas.microsoft.com/office/powerpoint/2010/main" val="127741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9B2BA2-AE9C-4EA2-8A9E-DC59F27061BC}"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B9476-A18E-4F5F-AB86-92EE790F87BD}" type="slidenum">
              <a:rPr lang="en-US" smtClean="0"/>
              <a:t>‹#›</a:t>
            </a:fld>
            <a:endParaRPr lang="en-US"/>
          </a:p>
        </p:txBody>
      </p:sp>
    </p:spTree>
    <p:extLst>
      <p:ext uri="{BB962C8B-B14F-4D97-AF65-F5344CB8AC3E}">
        <p14:creationId xmlns:p14="http://schemas.microsoft.com/office/powerpoint/2010/main" val="278107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9B2BA2-AE9C-4EA2-8A9E-DC59F27061BC}"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B9476-A18E-4F5F-AB86-92EE790F87BD}" type="slidenum">
              <a:rPr lang="en-US" smtClean="0"/>
              <a:t>‹#›</a:t>
            </a:fld>
            <a:endParaRPr lang="en-US"/>
          </a:p>
        </p:txBody>
      </p:sp>
    </p:spTree>
    <p:extLst>
      <p:ext uri="{BB962C8B-B14F-4D97-AF65-F5344CB8AC3E}">
        <p14:creationId xmlns:p14="http://schemas.microsoft.com/office/powerpoint/2010/main" val="316956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9B2BA2-AE9C-4EA2-8A9E-DC59F27061BC}"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B9476-A18E-4F5F-AB86-92EE790F87BD}" type="slidenum">
              <a:rPr lang="en-US" smtClean="0"/>
              <a:t>‹#›</a:t>
            </a:fld>
            <a:endParaRPr lang="en-US"/>
          </a:p>
        </p:txBody>
      </p:sp>
    </p:spTree>
    <p:extLst>
      <p:ext uri="{BB962C8B-B14F-4D97-AF65-F5344CB8AC3E}">
        <p14:creationId xmlns:p14="http://schemas.microsoft.com/office/powerpoint/2010/main" val="283746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9B2BA2-AE9C-4EA2-8A9E-DC59F27061BC}"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B9476-A18E-4F5F-AB86-92EE790F87BD}" type="slidenum">
              <a:rPr lang="en-US" smtClean="0"/>
              <a:t>‹#›</a:t>
            </a:fld>
            <a:endParaRPr lang="en-US"/>
          </a:p>
        </p:txBody>
      </p:sp>
    </p:spTree>
    <p:extLst>
      <p:ext uri="{BB962C8B-B14F-4D97-AF65-F5344CB8AC3E}">
        <p14:creationId xmlns:p14="http://schemas.microsoft.com/office/powerpoint/2010/main" val="150327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9B2BA2-AE9C-4EA2-8A9E-DC59F27061BC}" type="datetimeFigureOut">
              <a:rPr lang="en-US" smtClean="0"/>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B9476-A18E-4F5F-AB86-92EE790F87BD}" type="slidenum">
              <a:rPr lang="en-US" smtClean="0"/>
              <a:t>‹#›</a:t>
            </a:fld>
            <a:endParaRPr lang="en-US"/>
          </a:p>
        </p:txBody>
      </p:sp>
    </p:spTree>
    <p:extLst>
      <p:ext uri="{BB962C8B-B14F-4D97-AF65-F5344CB8AC3E}">
        <p14:creationId xmlns:p14="http://schemas.microsoft.com/office/powerpoint/2010/main" val="192502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B2BA2-AE9C-4EA2-8A9E-DC59F27061BC}" type="datetimeFigureOut">
              <a:rPr lang="en-US" smtClean="0"/>
              <a:t>2/22/2026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B9476-A18E-4F5F-AB86-92EE790F87BD}" type="slidenum">
              <a:rPr lang="en-US" smtClean="0"/>
              <a:t>‹#›</a:t>
            </a:fld>
            <a:endParaRPr lang="en-US"/>
          </a:p>
        </p:txBody>
      </p:sp>
    </p:spTree>
    <p:extLst>
      <p:ext uri="{BB962C8B-B14F-4D97-AF65-F5344CB8AC3E}">
        <p14:creationId xmlns:p14="http://schemas.microsoft.com/office/powerpoint/2010/main" val="158668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9B2BA2-AE9C-4EA2-8A9E-DC59F27061BC}" type="datetimeFigureOut">
              <a:rPr lang="en-US" smtClean="0"/>
              <a:t>2/22/2026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B9476-A18E-4F5F-AB86-92EE790F87BD}" type="slidenum">
              <a:rPr lang="en-US" smtClean="0"/>
              <a:t>‹#›</a:t>
            </a:fld>
            <a:endParaRPr lang="en-US"/>
          </a:p>
        </p:txBody>
      </p:sp>
    </p:spTree>
    <p:extLst>
      <p:ext uri="{BB962C8B-B14F-4D97-AF65-F5344CB8AC3E}">
        <p14:creationId xmlns:p14="http://schemas.microsoft.com/office/powerpoint/2010/main" val="221564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B2BA2-AE9C-4EA2-8A9E-DC59F27061BC}" type="datetimeFigureOut">
              <a:rPr lang="en-US" smtClean="0"/>
              <a:t>2/22/2026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B9476-A18E-4F5F-AB86-92EE790F87BD}" type="slidenum">
              <a:rPr lang="en-US" smtClean="0"/>
              <a:t>‹#›</a:t>
            </a:fld>
            <a:endParaRPr lang="en-US"/>
          </a:p>
        </p:txBody>
      </p:sp>
    </p:spTree>
    <p:extLst>
      <p:ext uri="{BB962C8B-B14F-4D97-AF65-F5344CB8AC3E}">
        <p14:creationId xmlns:p14="http://schemas.microsoft.com/office/powerpoint/2010/main" val="30918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9B2BA2-AE9C-4EA2-8A9E-DC59F27061BC}" type="datetimeFigureOut">
              <a:rPr lang="en-US" smtClean="0"/>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B9476-A18E-4F5F-AB86-92EE790F87BD}" type="slidenum">
              <a:rPr lang="en-US" smtClean="0"/>
              <a:t>‹#›</a:t>
            </a:fld>
            <a:endParaRPr lang="en-US"/>
          </a:p>
        </p:txBody>
      </p:sp>
    </p:spTree>
    <p:extLst>
      <p:ext uri="{BB962C8B-B14F-4D97-AF65-F5344CB8AC3E}">
        <p14:creationId xmlns:p14="http://schemas.microsoft.com/office/powerpoint/2010/main" val="90302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9B2BA2-AE9C-4EA2-8A9E-DC59F27061BC}" type="datetimeFigureOut">
              <a:rPr lang="en-US" smtClean="0"/>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B9476-A18E-4F5F-AB86-92EE790F87BD}" type="slidenum">
              <a:rPr lang="en-US" smtClean="0"/>
              <a:t>‹#›</a:t>
            </a:fld>
            <a:endParaRPr lang="en-US"/>
          </a:p>
        </p:txBody>
      </p:sp>
    </p:spTree>
    <p:extLst>
      <p:ext uri="{BB962C8B-B14F-4D97-AF65-F5344CB8AC3E}">
        <p14:creationId xmlns:p14="http://schemas.microsoft.com/office/powerpoint/2010/main" val="368390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B2BA2-AE9C-4EA2-8A9E-DC59F27061BC}" type="datetimeFigureOut">
              <a:rPr lang="en-US" smtClean="0"/>
              <a:t>2/22/2026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B9476-A18E-4F5F-AB86-92EE790F87BD}" type="slidenum">
              <a:rPr lang="en-US" smtClean="0"/>
              <a:t>‹#›</a:t>
            </a:fld>
            <a:endParaRPr lang="en-US"/>
          </a:p>
        </p:txBody>
      </p:sp>
    </p:spTree>
    <p:extLst>
      <p:ext uri="{BB962C8B-B14F-4D97-AF65-F5344CB8AC3E}">
        <p14:creationId xmlns:p14="http://schemas.microsoft.com/office/powerpoint/2010/main" val="2507252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8104"/>
          </a:xfrm>
          <a:prstGeom prst="rect">
            <a:avLst/>
          </a:prstGeom>
        </p:spPr>
      </p:pic>
      <p:sp>
        <p:nvSpPr>
          <p:cNvPr id="2" name="Title 1"/>
          <p:cNvSpPr>
            <a:spLocks noGrp="1"/>
          </p:cNvSpPr>
          <p:nvPr>
            <p:ph type="ctrTitle"/>
          </p:nvPr>
        </p:nvSpPr>
        <p:spPr/>
        <p:txBody>
          <a:bodyPr/>
          <a:lstStyle/>
          <a:p>
            <a:r>
              <a:rPr lang="en-US" dirty="0"/>
              <a:t>Ozark Trail Association</a:t>
            </a:r>
          </a:p>
        </p:txBody>
      </p:sp>
      <p:sp>
        <p:nvSpPr>
          <p:cNvPr id="3" name="Subtitle 2"/>
          <p:cNvSpPr>
            <a:spLocks noGrp="1"/>
          </p:cNvSpPr>
          <p:nvPr>
            <p:ph type="subTitle" idx="1"/>
          </p:nvPr>
        </p:nvSpPr>
        <p:spPr/>
        <p:txBody>
          <a:bodyPr>
            <a:normAutofit/>
          </a:bodyPr>
          <a:lstStyle/>
          <a:p>
            <a:r>
              <a:rPr lang="en-US" sz="2000" i="1" dirty="0"/>
              <a:t>Our mission: to develop, maintain, preserve, promote, and protect the rugged, natural beauty of the Ozark Trail.</a:t>
            </a:r>
          </a:p>
        </p:txBody>
      </p:sp>
    </p:spTree>
    <p:extLst>
      <p:ext uri="{BB962C8B-B14F-4D97-AF65-F5344CB8AC3E}">
        <p14:creationId xmlns:p14="http://schemas.microsoft.com/office/powerpoint/2010/main" val="20424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013577"/>
            <a:ext cx="3124200" cy="444650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8104"/>
          </a:xfrm>
          <a:prstGeom prst="rect">
            <a:avLst/>
          </a:prstGeom>
        </p:spPr>
      </p:pic>
      <p:sp>
        <p:nvSpPr>
          <p:cNvPr id="5" name="Rectangle 4"/>
          <p:cNvSpPr/>
          <p:nvPr/>
        </p:nvSpPr>
        <p:spPr>
          <a:xfrm>
            <a:off x="2667000" y="609600"/>
            <a:ext cx="6477000" cy="685800"/>
          </a:xfrm>
          <a:prstGeom prst="rect">
            <a:avLst/>
          </a:pr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67000" y="685800"/>
            <a:ext cx="6496050" cy="6858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Volunteer of the Year</a:t>
            </a:r>
          </a:p>
        </p:txBody>
      </p:sp>
      <p:sp>
        <p:nvSpPr>
          <p:cNvPr id="8" name="Text Placeholder 7"/>
          <p:cNvSpPr>
            <a:spLocks noGrp="1"/>
          </p:cNvSpPr>
          <p:nvPr>
            <p:ph type="body" sz="half" idx="2"/>
          </p:nvPr>
        </p:nvSpPr>
        <p:spPr>
          <a:xfrm>
            <a:off x="4114800" y="1752600"/>
            <a:ext cx="4648200" cy="4572000"/>
          </a:xfrm>
        </p:spPr>
        <p:txBody>
          <a:bodyPr>
            <a:normAutofit fontScale="32500" lnSpcReduction="20000"/>
          </a:bodyPr>
          <a:lstStyle/>
          <a:p>
            <a:r>
              <a:rPr lang="en-US" sz="12300" b="1" dirty="0">
                <a:solidFill>
                  <a:schemeClr val="accent6">
                    <a:lumMod val="50000"/>
                  </a:schemeClr>
                </a:solidFill>
              </a:rPr>
              <a:t>Michael Chapman</a:t>
            </a:r>
          </a:p>
          <a:p>
            <a:endParaRPr lang="en-US" sz="3000" baseline="30000" dirty="0"/>
          </a:p>
          <a:p>
            <a:pPr>
              <a:lnSpc>
                <a:spcPct val="120000"/>
              </a:lnSpc>
            </a:pPr>
            <a:r>
              <a:rPr lang="en-US" sz="7400" dirty="0"/>
              <a:t>Mike is a skilled sawyer and trail builder whose frequent volunteer efforts helped keep the trail open after the Spring 2025 tornadoes. He is dependable year-round, performing crucial trail maintenance during peak seasons. The OTA is very thankful for Mike’s dedication.</a:t>
            </a:r>
          </a:p>
        </p:txBody>
      </p:sp>
    </p:spTree>
    <p:extLst>
      <p:ext uri="{BB962C8B-B14F-4D97-AF65-F5344CB8AC3E}">
        <p14:creationId xmlns:p14="http://schemas.microsoft.com/office/powerpoint/2010/main" val="183236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650" y="852887"/>
            <a:ext cx="3430559" cy="514233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0"/>
            <a:ext cx="9144000" cy="6848104"/>
          </a:xfrm>
          <a:prstGeom prst="rect">
            <a:avLst/>
          </a:prstGeom>
        </p:spPr>
      </p:pic>
      <p:sp>
        <p:nvSpPr>
          <p:cNvPr id="5" name="Rectangle 4"/>
          <p:cNvSpPr/>
          <p:nvPr/>
        </p:nvSpPr>
        <p:spPr>
          <a:xfrm>
            <a:off x="0" y="609600"/>
            <a:ext cx="6477000" cy="685800"/>
          </a:xfrm>
          <a:prstGeom prst="rect">
            <a:avLst/>
          </a:prstGeom>
          <a:solidFill>
            <a:srgbClr val="3F823A"/>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685800"/>
            <a:ext cx="6496050" cy="6858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Maintainer of the Year</a:t>
            </a:r>
          </a:p>
        </p:txBody>
      </p:sp>
      <p:sp>
        <p:nvSpPr>
          <p:cNvPr id="8" name="Text Placeholder 7"/>
          <p:cNvSpPr>
            <a:spLocks noGrp="1"/>
          </p:cNvSpPr>
          <p:nvPr>
            <p:ph type="body" sz="half" idx="2"/>
          </p:nvPr>
        </p:nvSpPr>
        <p:spPr>
          <a:xfrm>
            <a:off x="-2057400" y="1447800"/>
            <a:ext cx="6858000" cy="762000"/>
          </a:xfrm>
        </p:spPr>
        <p:txBody>
          <a:bodyPr>
            <a:normAutofit/>
          </a:bodyPr>
          <a:lstStyle/>
          <a:p>
            <a:pPr algn="r"/>
            <a:r>
              <a:rPr lang="en-US" sz="4000" b="1" dirty="0">
                <a:solidFill>
                  <a:schemeClr val="accent6">
                    <a:lumMod val="50000"/>
                  </a:schemeClr>
                </a:solidFill>
              </a:rPr>
              <a:t>    Joe Lyons</a:t>
            </a:r>
          </a:p>
        </p:txBody>
      </p:sp>
      <p:sp>
        <p:nvSpPr>
          <p:cNvPr id="10" name="TextBox 9"/>
          <p:cNvSpPr txBox="1"/>
          <p:nvPr/>
        </p:nvSpPr>
        <p:spPr>
          <a:xfrm>
            <a:off x="85725" y="2209800"/>
            <a:ext cx="4800600" cy="3416320"/>
          </a:xfrm>
          <a:prstGeom prst="rect">
            <a:avLst/>
          </a:prstGeom>
          <a:noFill/>
        </p:spPr>
        <p:txBody>
          <a:bodyPr wrap="square" lIns="91440" tIns="45720" rIns="91440" bIns="45720" rtlCol="0" anchor="t">
            <a:spAutoFit/>
          </a:bodyPr>
          <a:lstStyle/>
          <a:p>
            <a:pPr algn="r"/>
            <a:r>
              <a:rPr lang="en-US" sz="2400" dirty="0"/>
              <a:t>Joe submitted work reports for 17 different maintenance outings during 2025. This includes work as a trail adopter, a sawyer, and other maintenance activities. Joe’s consistent dedication throughout the year is a huge part of what makes the trail accessible </a:t>
            </a:r>
            <a:endParaRPr lang="en-US" sz="2400"/>
          </a:p>
          <a:p>
            <a:pPr algn="r"/>
            <a:r>
              <a:rPr lang="en-US" sz="2400" dirty="0"/>
              <a:t>to everyone.</a:t>
            </a:r>
            <a:endParaRPr lang="en-US" sz="2400" dirty="0">
              <a:ea typeface="Calibri"/>
              <a:cs typeface="Calibri"/>
            </a:endParaRPr>
          </a:p>
        </p:txBody>
      </p:sp>
    </p:spTree>
    <p:extLst>
      <p:ext uri="{BB962C8B-B14F-4D97-AF65-F5344CB8AC3E}">
        <p14:creationId xmlns:p14="http://schemas.microsoft.com/office/powerpoint/2010/main" val="275817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5695" t="17366" r="14444" b="3050"/>
          <a:stretch/>
        </p:blipFill>
        <p:spPr>
          <a:xfrm>
            <a:off x="390525" y="600075"/>
            <a:ext cx="3419475" cy="54578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 y="0"/>
            <a:ext cx="9144000" cy="6848104"/>
          </a:xfrm>
          <a:prstGeom prst="rect">
            <a:avLst/>
          </a:prstGeom>
        </p:spPr>
      </p:pic>
      <p:sp>
        <p:nvSpPr>
          <p:cNvPr id="5" name="Rectangle 4"/>
          <p:cNvSpPr/>
          <p:nvPr/>
        </p:nvSpPr>
        <p:spPr>
          <a:xfrm>
            <a:off x="2660920" y="609600"/>
            <a:ext cx="6477000" cy="685800"/>
          </a:xfrm>
          <a:prstGeom prst="rect">
            <a:avLst/>
          </a:pr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60920" y="685800"/>
            <a:ext cx="6496050" cy="6858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Adopter of the Year</a:t>
            </a:r>
          </a:p>
        </p:txBody>
      </p:sp>
      <p:sp>
        <p:nvSpPr>
          <p:cNvPr id="8" name="Text Placeholder 7"/>
          <p:cNvSpPr>
            <a:spLocks noGrp="1"/>
          </p:cNvSpPr>
          <p:nvPr>
            <p:ph type="body" sz="half" idx="2"/>
          </p:nvPr>
        </p:nvSpPr>
        <p:spPr>
          <a:xfrm>
            <a:off x="4191000" y="1676400"/>
            <a:ext cx="5875506" cy="609600"/>
          </a:xfrm>
        </p:spPr>
        <p:txBody>
          <a:bodyPr>
            <a:normAutofit fontScale="92500" lnSpcReduction="10000"/>
          </a:bodyPr>
          <a:lstStyle/>
          <a:p>
            <a:r>
              <a:rPr lang="en-US" sz="4000" b="1" dirty="0">
                <a:solidFill>
                  <a:schemeClr val="accent6">
                    <a:lumMod val="50000"/>
                  </a:schemeClr>
                </a:solidFill>
              </a:rPr>
              <a:t>James Mercer</a:t>
            </a:r>
          </a:p>
        </p:txBody>
      </p:sp>
      <p:sp>
        <p:nvSpPr>
          <p:cNvPr id="10" name="TextBox 9"/>
          <p:cNvSpPr txBox="1"/>
          <p:nvPr/>
        </p:nvSpPr>
        <p:spPr>
          <a:xfrm>
            <a:off x="4192343" y="2358887"/>
            <a:ext cx="4716945" cy="3766536"/>
          </a:xfrm>
          <a:prstGeom prst="rect">
            <a:avLst/>
          </a:prstGeom>
          <a:noFill/>
        </p:spPr>
        <p:txBody>
          <a:bodyPr wrap="square" lIns="91440" tIns="45720" rIns="91440" bIns="45720" rtlCol="0" anchor="t">
            <a:noAutofit/>
          </a:bodyPr>
          <a:lstStyle/>
          <a:p>
            <a:r>
              <a:rPr lang="en-US" sz="2400" baseline="30000" dirty="0">
                <a:ea typeface="+mn-lt"/>
                <a:cs typeface="+mn-lt"/>
              </a:rPr>
              <a:t>James Mercer and co-adopter Andrew </a:t>
            </a:r>
            <a:r>
              <a:rPr lang="en-US" sz="2400" baseline="30000" dirty="0" err="1">
                <a:ea typeface="+mn-lt"/>
                <a:cs typeface="+mn-lt"/>
              </a:rPr>
              <a:t>Karandjeff</a:t>
            </a:r>
            <a:r>
              <a:rPr lang="en-US" sz="2400" baseline="30000" dirty="0">
                <a:ea typeface="+mn-lt"/>
                <a:cs typeface="+mn-lt"/>
              </a:rPr>
              <a:t> adopted 4 </a:t>
            </a:r>
            <a:r>
              <a:rPr lang="en-US" sz="2400" baseline="30000" dirty="0" err="1">
                <a:ea typeface="+mn-lt"/>
                <a:cs typeface="+mn-lt"/>
              </a:rPr>
              <a:t>Karkaghne</a:t>
            </a:r>
            <a:r>
              <a:rPr lang="en-US" sz="2400" baseline="30000" dirty="0">
                <a:ea typeface="+mn-lt"/>
                <a:cs typeface="+mn-lt"/>
              </a:rPr>
              <a:t> segments and 2 Taum Sauk segments in 2025. The total of the 6 segments in length is 21.5 miles. James’ work on the </a:t>
            </a:r>
            <a:r>
              <a:rPr lang="en-US" sz="2400" baseline="30000" dirty="0" err="1">
                <a:ea typeface="+mn-lt"/>
                <a:cs typeface="+mn-lt"/>
              </a:rPr>
              <a:t>Karkaghne</a:t>
            </a:r>
            <a:r>
              <a:rPr lang="en-US" sz="2400" baseline="30000" dirty="0">
                <a:ea typeface="+mn-lt"/>
                <a:cs typeface="+mn-lt"/>
              </a:rPr>
              <a:t> goes back several years. His total 2025 adopter work hours on the trail was 40.75. How does he do it? He has finished the Ozark Trail 100 mile endurance run at least twice, finishing as high as 7th overall.</a:t>
            </a:r>
            <a:endParaRPr lang="en-US" dirty="0"/>
          </a:p>
        </p:txBody>
      </p:sp>
    </p:spTree>
    <p:extLst>
      <p:ext uri="{BB962C8B-B14F-4D97-AF65-F5344CB8AC3E}">
        <p14:creationId xmlns:p14="http://schemas.microsoft.com/office/powerpoint/2010/main" val="112332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865" r="7246"/>
          <a:stretch/>
        </p:blipFill>
        <p:spPr>
          <a:xfrm flipH="1">
            <a:off x="304800" y="457200"/>
            <a:ext cx="3505200" cy="5257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46"/>
            <a:ext cx="9144000" cy="6848104"/>
          </a:xfrm>
          <a:prstGeom prst="rect">
            <a:avLst/>
          </a:prstGeom>
        </p:spPr>
      </p:pic>
      <p:sp>
        <p:nvSpPr>
          <p:cNvPr id="5" name="Rectangle 4"/>
          <p:cNvSpPr/>
          <p:nvPr/>
        </p:nvSpPr>
        <p:spPr>
          <a:xfrm>
            <a:off x="2667000" y="609600"/>
            <a:ext cx="6477000" cy="685800"/>
          </a:xfrm>
          <a:prstGeom prst="rect">
            <a:avLst/>
          </a:pr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67000" y="685800"/>
            <a:ext cx="6496050" cy="6858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Race Director Award</a:t>
            </a:r>
          </a:p>
        </p:txBody>
      </p:sp>
      <p:sp>
        <p:nvSpPr>
          <p:cNvPr id="8" name="Text Placeholder 7"/>
          <p:cNvSpPr>
            <a:spLocks noGrp="1"/>
          </p:cNvSpPr>
          <p:nvPr>
            <p:ph type="body" sz="half" idx="2"/>
          </p:nvPr>
        </p:nvSpPr>
        <p:spPr>
          <a:xfrm>
            <a:off x="4267200" y="1981200"/>
            <a:ext cx="4495800" cy="4419600"/>
          </a:xfrm>
        </p:spPr>
        <p:txBody>
          <a:bodyPr>
            <a:normAutofit fontScale="70000" lnSpcReduction="20000"/>
          </a:bodyPr>
          <a:lstStyle/>
          <a:p>
            <a:endParaRPr lang="en-US" sz="4000" dirty="0"/>
          </a:p>
          <a:p>
            <a:r>
              <a:rPr lang="en-US" sz="4000" dirty="0"/>
              <a:t>Jake is a four-time finisher of the Ozark Trail 100 Mile Endurance Race, a trail adopter, a former OTA Board member, and has served as Race Director for the Devil’s Toll Race for seven years. We are incredibly grateful for Jake’s time, dedication, and volunteer spirit. </a:t>
            </a:r>
          </a:p>
        </p:txBody>
      </p:sp>
      <p:sp>
        <p:nvSpPr>
          <p:cNvPr id="9" name="Text Placeholder 7"/>
          <p:cNvSpPr txBox="1">
            <a:spLocks/>
          </p:cNvSpPr>
          <p:nvPr/>
        </p:nvSpPr>
        <p:spPr>
          <a:xfrm>
            <a:off x="4267200" y="1628775"/>
            <a:ext cx="4800600" cy="6096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4000" b="1" dirty="0">
                <a:solidFill>
                  <a:schemeClr val="accent6">
                    <a:lumMod val="50000"/>
                  </a:schemeClr>
                </a:solidFill>
              </a:rPr>
              <a:t>Jake Grossbauer</a:t>
            </a:r>
          </a:p>
        </p:txBody>
      </p:sp>
    </p:spTree>
    <p:extLst>
      <p:ext uri="{BB962C8B-B14F-4D97-AF65-F5344CB8AC3E}">
        <p14:creationId xmlns:p14="http://schemas.microsoft.com/office/powerpoint/2010/main" val="412072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791" r="5298"/>
          <a:stretch/>
        </p:blipFill>
        <p:spPr>
          <a:xfrm flipH="1">
            <a:off x="5381625" y="781050"/>
            <a:ext cx="3358888" cy="50546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9896"/>
            <a:ext cx="9144000" cy="6848104"/>
          </a:xfrm>
          <a:prstGeom prst="rect">
            <a:avLst/>
          </a:prstGeom>
        </p:spPr>
      </p:pic>
      <p:sp>
        <p:nvSpPr>
          <p:cNvPr id="5" name="Rectangle 4"/>
          <p:cNvSpPr/>
          <p:nvPr/>
        </p:nvSpPr>
        <p:spPr>
          <a:xfrm>
            <a:off x="0" y="609600"/>
            <a:ext cx="5638800" cy="685800"/>
          </a:xfrm>
          <a:prstGeom prst="rect">
            <a:avLst/>
          </a:prstGeom>
          <a:solidFill>
            <a:srgbClr val="3F823A"/>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685800"/>
            <a:ext cx="5638800" cy="685800"/>
          </a:xfrm>
        </p:spPr>
        <p:txBody>
          <a:bodyPr>
            <a:noAutofit/>
          </a:bodyPr>
          <a:lstStyle/>
          <a:p>
            <a:pPr algn="ctr"/>
            <a:r>
              <a:rPr lang="en-US" sz="4800" dirty="0">
                <a:solidFill>
                  <a:schemeClr val="bg1"/>
                </a:solidFill>
                <a:effectLst>
                  <a:outerShdw blurRad="38100" dist="38100" dir="2700000" algn="tl">
                    <a:srgbClr val="000000">
                      <a:alpha val="43137"/>
                    </a:srgbClr>
                  </a:outerShdw>
                </a:effectLst>
              </a:rPr>
              <a:t>Backbone Award</a:t>
            </a:r>
          </a:p>
        </p:txBody>
      </p:sp>
      <p:sp>
        <p:nvSpPr>
          <p:cNvPr id="8" name="Text Placeholder 7"/>
          <p:cNvSpPr>
            <a:spLocks noGrp="1"/>
          </p:cNvSpPr>
          <p:nvPr>
            <p:ph type="body" sz="half" idx="2"/>
          </p:nvPr>
        </p:nvSpPr>
        <p:spPr>
          <a:xfrm>
            <a:off x="0" y="1524000"/>
            <a:ext cx="4800600" cy="609600"/>
          </a:xfrm>
        </p:spPr>
        <p:txBody>
          <a:bodyPr>
            <a:normAutofit fontScale="92500" lnSpcReduction="10000"/>
          </a:bodyPr>
          <a:lstStyle/>
          <a:p>
            <a:pPr algn="r"/>
            <a:r>
              <a:rPr lang="en-US" sz="4000" b="1" dirty="0">
                <a:solidFill>
                  <a:schemeClr val="accent6">
                    <a:lumMod val="50000"/>
                  </a:schemeClr>
                </a:solidFill>
              </a:rPr>
              <a:t>Andrea Yates</a:t>
            </a:r>
          </a:p>
        </p:txBody>
      </p:sp>
      <p:sp>
        <p:nvSpPr>
          <p:cNvPr id="10" name="TextBox 9"/>
          <p:cNvSpPr txBox="1"/>
          <p:nvPr/>
        </p:nvSpPr>
        <p:spPr>
          <a:xfrm>
            <a:off x="152400" y="2133600"/>
            <a:ext cx="5029200" cy="3539430"/>
          </a:xfrm>
          <a:prstGeom prst="rect">
            <a:avLst/>
          </a:prstGeom>
          <a:noFill/>
        </p:spPr>
        <p:txBody>
          <a:bodyPr wrap="square" rtlCol="0">
            <a:spAutoFit/>
          </a:bodyPr>
          <a:lstStyle/>
          <a:p>
            <a:pPr algn="r"/>
            <a:r>
              <a:rPr lang="en-US" sz="2800" dirty="0"/>
              <a:t>Andrea is consistently willing to step up to serve anywhere she is asked. In addition to her AAT and trail maintenance work, she worked several events, including providing supplies for aid stations for the 3-Legged Monster Adventure Race</a:t>
            </a:r>
            <a:endParaRPr lang="en-US" sz="2800" baseline="30000" dirty="0"/>
          </a:p>
        </p:txBody>
      </p:sp>
    </p:spTree>
    <p:extLst>
      <p:ext uri="{BB962C8B-B14F-4D97-AF65-F5344CB8AC3E}">
        <p14:creationId xmlns:p14="http://schemas.microsoft.com/office/powerpoint/2010/main" val="150846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8104"/>
          </a:xfrm>
          <a:prstGeom prst="rect">
            <a:avLst/>
          </a:prstGeom>
        </p:spPr>
      </p:pic>
      <p:sp>
        <p:nvSpPr>
          <p:cNvPr id="5" name="Title 4"/>
          <p:cNvSpPr>
            <a:spLocks noGrp="1"/>
          </p:cNvSpPr>
          <p:nvPr>
            <p:ph type="title"/>
          </p:nvPr>
        </p:nvSpPr>
        <p:spPr/>
        <p:txBody>
          <a:bodyPr/>
          <a:lstStyle/>
          <a:p>
            <a:r>
              <a:rPr lang="en-US" dirty="0"/>
              <a:t>Ozark Trail Association</a:t>
            </a:r>
          </a:p>
        </p:txBody>
      </p:sp>
      <p:sp>
        <p:nvSpPr>
          <p:cNvPr id="6" name="Content Placeholder 5"/>
          <p:cNvSpPr>
            <a:spLocks noGrp="1"/>
          </p:cNvSpPr>
          <p:nvPr>
            <p:ph idx="1"/>
          </p:nvPr>
        </p:nvSpPr>
        <p:spPr>
          <a:xfrm>
            <a:off x="914400" y="1600200"/>
            <a:ext cx="7772400" cy="4525963"/>
          </a:xfrm>
        </p:spPr>
        <p:txBody>
          <a:bodyPr/>
          <a:lstStyle/>
          <a:p>
            <a:r>
              <a:rPr lang="en-US" dirty="0"/>
              <a:t>Grass-roots nonprofit volunteer group dedicated to the construction, maintenance and promotion of the Ozark Trail</a:t>
            </a:r>
          </a:p>
          <a:p>
            <a:r>
              <a:rPr lang="en-US" dirty="0"/>
              <a:t>501(c)(3) Nonprofit Corporation since 2002</a:t>
            </a:r>
          </a:p>
          <a:p>
            <a:pPr lvl="1"/>
            <a:r>
              <a:rPr lang="en-US" dirty="0"/>
              <a:t>Board of Directors</a:t>
            </a:r>
          </a:p>
          <a:p>
            <a:pPr lvl="1"/>
            <a:r>
              <a:rPr lang="en-US" dirty="0"/>
              <a:t>Corporate Officers</a:t>
            </a:r>
          </a:p>
        </p:txBody>
      </p:sp>
    </p:spTree>
    <p:extLst>
      <p:ext uri="{BB962C8B-B14F-4D97-AF65-F5344CB8AC3E}">
        <p14:creationId xmlns:p14="http://schemas.microsoft.com/office/powerpoint/2010/main" val="261517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C799A-A033-8145-06AB-5B8F48DDF8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84040CD-DDAF-17BD-92F7-578DF3190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8104"/>
          </a:xfrm>
          <a:prstGeom prst="rect">
            <a:avLst/>
          </a:prstGeom>
        </p:spPr>
      </p:pic>
      <p:pic>
        <p:nvPicPr>
          <p:cNvPr id="5" name="Picture Placeholder 4">
            <a:extLst>
              <a:ext uri="{FF2B5EF4-FFF2-40B4-BE49-F238E27FC236}">
                <a16:creationId xmlns:a16="http://schemas.microsoft.com/office/drawing/2014/main" id="{D4D976A9-2FC4-7843-B0E4-7369F67525F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16" b="248"/>
          <a:stretch>
            <a:fillRect/>
          </a:stretch>
        </p:blipFill>
        <p:spPr>
          <a:xfrm>
            <a:off x="1792288" y="304800"/>
            <a:ext cx="5486400" cy="4724399"/>
          </a:xfrm>
          <a:prstGeom prst="rect">
            <a:avLst/>
          </a:prstGeom>
        </p:spPr>
      </p:pic>
    </p:spTree>
    <p:extLst>
      <p:ext uri="{BB962C8B-B14F-4D97-AF65-F5344CB8AC3E}">
        <p14:creationId xmlns:p14="http://schemas.microsoft.com/office/powerpoint/2010/main" val="125912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8D371-A2CD-2C6D-B19C-55556E3AE2A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CD9CB7-52C6-A3CA-E514-DD8ED5F5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8104"/>
          </a:xfrm>
          <a:prstGeom prst="rect">
            <a:avLst/>
          </a:prstGeom>
        </p:spPr>
      </p:pic>
      <p:sp>
        <p:nvSpPr>
          <p:cNvPr id="5" name="Title 4">
            <a:extLst>
              <a:ext uri="{FF2B5EF4-FFF2-40B4-BE49-F238E27FC236}">
                <a16:creationId xmlns:a16="http://schemas.microsoft.com/office/drawing/2014/main" id="{98E7AF0C-86A7-8451-24F5-F886EA59428E}"/>
              </a:ext>
            </a:extLst>
          </p:cNvPr>
          <p:cNvSpPr>
            <a:spLocks noGrp="1"/>
          </p:cNvSpPr>
          <p:nvPr>
            <p:ph type="title"/>
          </p:nvPr>
        </p:nvSpPr>
        <p:spPr/>
        <p:txBody>
          <a:bodyPr/>
          <a:lstStyle/>
          <a:p>
            <a:r>
              <a:rPr lang="en-US" dirty="0"/>
              <a:t>OTA Board Members</a:t>
            </a:r>
          </a:p>
        </p:txBody>
      </p:sp>
      <p:graphicFrame>
        <p:nvGraphicFramePr>
          <p:cNvPr id="2" name="Content Placeholder 5">
            <a:extLst>
              <a:ext uri="{FF2B5EF4-FFF2-40B4-BE49-F238E27FC236}">
                <a16:creationId xmlns:a16="http://schemas.microsoft.com/office/drawing/2014/main" id="{1FCFB19A-8EED-35ED-67B8-0CF5F8C33A99}"/>
              </a:ext>
            </a:extLst>
          </p:cNvPr>
          <p:cNvGraphicFramePr>
            <a:graphicFrameLocks noGrp="1"/>
          </p:cNvGraphicFramePr>
          <p:nvPr>
            <p:ph idx="1"/>
            <p:extLst>
              <p:ext uri="{D42A27DB-BD31-4B8C-83A1-F6EECF244321}">
                <p14:modId xmlns:p14="http://schemas.microsoft.com/office/powerpoint/2010/main" val="3250928083"/>
              </p:ext>
            </p:extLst>
          </p:nvPr>
        </p:nvGraphicFramePr>
        <p:xfrm>
          <a:off x="897067" y="1524000"/>
          <a:ext cx="7349866"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40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FB351-BA48-7220-75CC-5B70C1F0C30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16F8C9-DFB7-861F-7BD8-455F0FE5D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 y="0"/>
            <a:ext cx="9144000" cy="6848104"/>
          </a:xfrm>
          <a:prstGeom prst="rect">
            <a:avLst/>
          </a:prstGeom>
        </p:spPr>
      </p:pic>
      <p:sp>
        <p:nvSpPr>
          <p:cNvPr id="2" name="Title 1">
            <a:extLst>
              <a:ext uri="{FF2B5EF4-FFF2-40B4-BE49-F238E27FC236}">
                <a16:creationId xmlns:a16="http://schemas.microsoft.com/office/drawing/2014/main" id="{FF50C78E-DC7D-6636-7652-D6422FE4E4E4}"/>
              </a:ext>
            </a:extLst>
          </p:cNvPr>
          <p:cNvSpPr>
            <a:spLocks noGrp="1"/>
          </p:cNvSpPr>
          <p:nvPr>
            <p:ph type="title"/>
          </p:nvPr>
        </p:nvSpPr>
        <p:spPr/>
        <p:txBody>
          <a:bodyPr/>
          <a:lstStyle/>
          <a:p>
            <a:r>
              <a:rPr lang="en-US" dirty="0"/>
              <a:t>OTA Employees &amp; Officers</a:t>
            </a:r>
          </a:p>
        </p:txBody>
      </p:sp>
      <p:sp>
        <p:nvSpPr>
          <p:cNvPr id="3" name="Content Placeholder 2">
            <a:extLst>
              <a:ext uri="{FF2B5EF4-FFF2-40B4-BE49-F238E27FC236}">
                <a16:creationId xmlns:a16="http://schemas.microsoft.com/office/drawing/2014/main" id="{7756B17D-F4F2-A1B8-18D1-839D03BB6D26}"/>
              </a:ext>
            </a:extLst>
          </p:cNvPr>
          <p:cNvSpPr>
            <a:spLocks noGrp="1"/>
          </p:cNvSpPr>
          <p:nvPr>
            <p:ph sz="half" idx="1"/>
          </p:nvPr>
        </p:nvSpPr>
        <p:spPr>
          <a:xfrm>
            <a:off x="3922076" y="3276600"/>
            <a:ext cx="4572000" cy="4068763"/>
          </a:xfrm>
        </p:spPr>
        <p:txBody>
          <a:bodyPr>
            <a:normAutofit/>
          </a:bodyPr>
          <a:lstStyle/>
          <a:p>
            <a:pPr marL="0" indent="0">
              <a:buNone/>
            </a:pPr>
            <a:r>
              <a:rPr lang="en-US" dirty="0"/>
              <a:t>Michael Pearce, President</a:t>
            </a:r>
          </a:p>
          <a:p>
            <a:pPr marL="0" indent="0">
              <a:buNone/>
            </a:pPr>
            <a:r>
              <a:rPr lang="en-US" dirty="0"/>
              <a:t>Mark Goforth, Vice President</a:t>
            </a:r>
          </a:p>
          <a:p>
            <a:pPr marL="0" indent="0">
              <a:buNone/>
            </a:pPr>
            <a:r>
              <a:rPr lang="en-US" dirty="0"/>
              <a:t>Roger Allison, Treasurer</a:t>
            </a:r>
          </a:p>
          <a:p>
            <a:pPr marL="0" indent="0">
              <a:buNone/>
            </a:pPr>
            <a:r>
              <a:rPr lang="en-US" dirty="0"/>
              <a:t>Steven Bossman, Secretary</a:t>
            </a:r>
          </a:p>
        </p:txBody>
      </p:sp>
      <p:sp>
        <p:nvSpPr>
          <p:cNvPr id="7" name="Content Placeholder 6">
            <a:extLst>
              <a:ext uri="{FF2B5EF4-FFF2-40B4-BE49-F238E27FC236}">
                <a16:creationId xmlns:a16="http://schemas.microsoft.com/office/drawing/2014/main" id="{CA883E4E-A0AC-9773-1937-EF17721504EE}"/>
              </a:ext>
            </a:extLst>
          </p:cNvPr>
          <p:cNvSpPr>
            <a:spLocks noGrp="1"/>
          </p:cNvSpPr>
          <p:nvPr>
            <p:ph sz="half" idx="2"/>
          </p:nvPr>
        </p:nvSpPr>
        <p:spPr>
          <a:xfrm>
            <a:off x="645476" y="1775618"/>
            <a:ext cx="5562600" cy="1143001"/>
          </a:xfrm>
        </p:spPr>
        <p:txBody>
          <a:bodyPr>
            <a:normAutofit/>
          </a:bodyPr>
          <a:lstStyle/>
          <a:p>
            <a:pPr marL="0" indent="0">
              <a:buNone/>
            </a:pPr>
            <a:r>
              <a:rPr lang="en-US" dirty="0"/>
              <a:t>Abi Jackson, Chief Operations Officer</a:t>
            </a:r>
          </a:p>
          <a:p>
            <a:pPr marL="0" indent="0">
              <a:buNone/>
            </a:pPr>
            <a:r>
              <a:rPr lang="en-US" dirty="0"/>
              <a:t>Devin Barnett, Trail Crew Leader</a:t>
            </a:r>
          </a:p>
        </p:txBody>
      </p:sp>
    </p:spTree>
    <p:extLst>
      <p:ext uri="{BB962C8B-B14F-4D97-AF65-F5344CB8AC3E}">
        <p14:creationId xmlns:p14="http://schemas.microsoft.com/office/powerpoint/2010/main" val="118289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F005-7EF9-7AF2-A010-20263F0EE1F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929040C-B0B6-340A-363C-B06A019C0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8104"/>
          </a:xfrm>
          <a:prstGeom prst="rect">
            <a:avLst/>
          </a:prstGeom>
        </p:spPr>
      </p:pic>
      <p:sp>
        <p:nvSpPr>
          <p:cNvPr id="5" name="Title 4">
            <a:extLst>
              <a:ext uri="{FF2B5EF4-FFF2-40B4-BE49-F238E27FC236}">
                <a16:creationId xmlns:a16="http://schemas.microsoft.com/office/drawing/2014/main" id="{58114762-7C8D-5BEF-A95C-78792F058B81}"/>
              </a:ext>
            </a:extLst>
          </p:cNvPr>
          <p:cNvSpPr>
            <a:spLocks noGrp="1"/>
          </p:cNvSpPr>
          <p:nvPr>
            <p:ph type="title"/>
          </p:nvPr>
        </p:nvSpPr>
        <p:spPr/>
        <p:txBody>
          <a:bodyPr/>
          <a:lstStyle/>
          <a:p>
            <a:r>
              <a:rPr lang="en-US" dirty="0"/>
              <a:t>On-Trail Volunteer Opportunities</a:t>
            </a:r>
          </a:p>
        </p:txBody>
      </p:sp>
      <p:sp>
        <p:nvSpPr>
          <p:cNvPr id="6" name="Content Placeholder 5">
            <a:extLst>
              <a:ext uri="{FF2B5EF4-FFF2-40B4-BE49-F238E27FC236}">
                <a16:creationId xmlns:a16="http://schemas.microsoft.com/office/drawing/2014/main" id="{0DC32B2C-D953-609F-D2A3-BF1434B7AF43}"/>
              </a:ext>
            </a:extLst>
          </p:cNvPr>
          <p:cNvSpPr>
            <a:spLocks noGrp="1"/>
          </p:cNvSpPr>
          <p:nvPr>
            <p:ph idx="1"/>
          </p:nvPr>
        </p:nvSpPr>
        <p:spPr>
          <a:xfrm>
            <a:off x="1524000" y="1600200"/>
            <a:ext cx="7162800" cy="4525963"/>
          </a:xfrm>
        </p:spPr>
        <p:txBody>
          <a:bodyPr/>
          <a:lstStyle/>
          <a:p>
            <a:r>
              <a:rPr lang="en-US" dirty="0"/>
              <a:t>Trail Building &amp; Maintenance Events</a:t>
            </a:r>
          </a:p>
          <a:p>
            <a:pPr marL="857250" lvl="2" indent="0">
              <a:buNone/>
            </a:pPr>
            <a:r>
              <a:rPr lang="en-US" dirty="0"/>
              <a:t>https://ozarktrail.com/events/</a:t>
            </a:r>
          </a:p>
          <a:p>
            <a:r>
              <a:rPr lang="en-US" dirty="0"/>
              <a:t>Adopt-A-Trail Program</a:t>
            </a:r>
          </a:p>
          <a:p>
            <a:r>
              <a:rPr lang="en-US" dirty="0"/>
              <a:t>Roving Adopter Outings</a:t>
            </a:r>
          </a:p>
          <a:p>
            <a:r>
              <a:rPr lang="en-US" dirty="0"/>
              <a:t>Sawyer Outings</a:t>
            </a:r>
          </a:p>
          <a:p>
            <a:r>
              <a:rPr lang="en-US" dirty="0"/>
              <a:t>Join Devin, OTA’s Trail Crew Leader</a:t>
            </a:r>
          </a:p>
        </p:txBody>
      </p:sp>
    </p:spTree>
    <p:extLst>
      <p:ext uri="{BB962C8B-B14F-4D97-AF65-F5344CB8AC3E}">
        <p14:creationId xmlns:p14="http://schemas.microsoft.com/office/powerpoint/2010/main" val="303908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E86A3-7AC6-96EB-D422-60C0B8C9EB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BB136D1-AA6A-FE5F-573C-8DACDBFBE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8104"/>
          </a:xfrm>
          <a:prstGeom prst="rect">
            <a:avLst/>
          </a:prstGeom>
        </p:spPr>
      </p:pic>
      <p:sp>
        <p:nvSpPr>
          <p:cNvPr id="2" name="Title 1">
            <a:extLst>
              <a:ext uri="{FF2B5EF4-FFF2-40B4-BE49-F238E27FC236}">
                <a16:creationId xmlns:a16="http://schemas.microsoft.com/office/drawing/2014/main" id="{F7549CD3-C0BA-ED99-46F5-6A015381A1D7}"/>
              </a:ext>
            </a:extLst>
          </p:cNvPr>
          <p:cNvSpPr>
            <a:spLocks noGrp="1"/>
          </p:cNvSpPr>
          <p:nvPr>
            <p:ph type="title"/>
          </p:nvPr>
        </p:nvSpPr>
        <p:spPr/>
        <p:txBody>
          <a:bodyPr/>
          <a:lstStyle/>
          <a:p>
            <a:r>
              <a:rPr lang="en-US" dirty="0"/>
              <a:t>Staffing the Organization</a:t>
            </a:r>
          </a:p>
        </p:txBody>
      </p:sp>
      <p:sp>
        <p:nvSpPr>
          <p:cNvPr id="7" name="Content Placeholder 6">
            <a:extLst>
              <a:ext uri="{FF2B5EF4-FFF2-40B4-BE49-F238E27FC236}">
                <a16:creationId xmlns:a16="http://schemas.microsoft.com/office/drawing/2014/main" id="{224221B1-9468-2E55-1F80-0C225E5BACA0}"/>
              </a:ext>
            </a:extLst>
          </p:cNvPr>
          <p:cNvSpPr>
            <a:spLocks noGrp="1"/>
          </p:cNvSpPr>
          <p:nvPr>
            <p:ph sz="half" idx="2"/>
          </p:nvPr>
        </p:nvSpPr>
        <p:spPr>
          <a:xfrm>
            <a:off x="3886200" y="1600200"/>
            <a:ext cx="4800600" cy="4525963"/>
          </a:xfrm>
        </p:spPr>
        <p:txBody>
          <a:bodyPr/>
          <a:lstStyle/>
          <a:p>
            <a:r>
              <a:rPr lang="en-US" dirty="0"/>
              <a:t>Construction &amp; Maintenance</a:t>
            </a:r>
          </a:p>
          <a:p>
            <a:pPr lvl="1"/>
            <a:r>
              <a:rPr lang="en-US" dirty="0"/>
              <a:t>Event Leaders/Coordinators</a:t>
            </a:r>
          </a:p>
          <a:p>
            <a:pPr lvl="1"/>
            <a:r>
              <a:rPr lang="en-US" dirty="0"/>
              <a:t>Adopt-A-Trail Coordinator</a:t>
            </a:r>
          </a:p>
          <a:p>
            <a:pPr lvl="1"/>
            <a:r>
              <a:rPr lang="en-US" dirty="0"/>
              <a:t>Tool Manager</a:t>
            </a:r>
          </a:p>
          <a:p>
            <a:pPr lvl="1"/>
            <a:r>
              <a:rPr lang="en-US" dirty="0"/>
              <a:t>Chair &amp; Vice Chair</a:t>
            </a:r>
          </a:p>
          <a:p>
            <a:r>
              <a:rPr lang="en-US" dirty="0"/>
              <a:t>Education &amp; Outreach</a:t>
            </a:r>
          </a:p>
          <a:p>
            <a:pPr lvl="1"/>
            <a:r>
              <a:rPr lang="en-US" dirty="0"/>
              <a:t>Adventure Ambassadors</a:t>
            </a:r>
          </a:p>
        </p:txBody>
      </p:sp>
      <p:pic>
        <p:nvPicPr>
          <p:cNvPr id="5" name="Content Placeholder 8" descr="A vector illustration icon of a group of diverse volunteers outdoors, symbolizing recruitment, with a transparent background">
            <a:extLst>
              <a:ext uri="{FF2B5EF4-FFF2-40B4-BE49-F238E27FC236}">
                <a16:creationId xmlns:a16="http://schemas.microsoft.com/office/drawing/2014/main" id="{F63B059D-0D65-2099-7DBD-AD2D2E7C90DF}"/>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457995" y="1692276"/>
            <a:ext cx="2971005" cy="2971005"/>
          </a:xfrm>
          <a:prstGeom prst="rect">
            <a:avLst/>
          </a:prstGeom>
        </p:spPr>
      </p:pic>
    </p:spTree>
    <p:extLst>
      <p:ext uri="{BB962C8B-B14F-4D97-AF65-F5344CB8AC3E}">
        <p14:creationId xmlns:p14="http://schemas.microsoft.com/office/powerpoint/2010/main" val="213958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3F4D0-8D24-A51B-CD5B-CE362A44304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8D13143-3F0A-1FA1-E4AB-B21109523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8104"/>
          </a:xfrm>
          <a:prstGeom prst="rect">
            <a:avLst/>
          </a:prstGeom>
        </p:spPr>
      </p:pic>
      <p:sp>
        <p:nvSpPr>
          <p:cNvPr id="2" name="Title 1">
            <a:extLst>
              <a:ext uri="{FF2B5EF4-FFF2-40B4-BE49-F238E27FC236}">
                <a16:creationId xmlns:a16="http://schemas.microsoft.com/office/drawing/2014/main" id="{BC617E9A-68DD-0DCB-E443-91BDF3A77B24}"/>
              </a:ext>
            </a:extLst>
          </p:cNvPr>
          <p:cNvSpPr>
            <a:spLocks noGrp="1"/>
          </p:cNvSpPr>
          <p:nvPr>
            <p:ph type="title"/>
          </p:nvPr>
        </p:nvSpPr>
        <p:spPr/>
        <p:txBody>
          <a:bodyPr/>
          <a:lstStyle/>
          <a:p>
            <a:r>
              <a:rPr lang="en-US" dirty="0"/>
              <a:t>Education, Promotion</a:t>
            </a:r>
          </a:p>
        </p:txBody>
      </p:sp>
      <p:sp>
        <p:nvSpPr>
          <p:cNvPr id="7" name="Content Placeholder 6">
            <a:extLst>
              <a:ext uri="{FF2B5EF4-FFF2-40B4-BE49-F238E27FC236}">
                <a16:creationId xmlns:a16="http://schemas.microsoft.com/office/drawing/2014/main" id="{FC3C36DF-CB5F-4562-B54E-3565CF53C13B}"/>
              </a:ext>
            </a:extLst>
          </p:cNvPr>
          <p:cNvSpPr>
            <a:spLocks noGrp="1"/>
          </p:cNvSpPr>
          <p:nvPr>
            <p:ph sz="half" idx="2"/>
          </p:nvPr>
        </p:nvSpPr>
        <p:spPr>
          <a:xfrm>
            <a:off x="3886200" y="1600200"/>
            <a:ext cx="4800600" cy="4525963"/>
          </a:xfrm>
        </p:spPr>
        <p:txBody>
          <a:bodyPr/>
          <a:lstStyle/>
          <a:p>
            <a:r>
              <a:rPr lang="en-US" dirty="0"/>
              <a:t>Online Educational Resources</a:t>
            </a:r>
          </a:p>
          <a:p>
            <a:pPr lvl="1"/>
            <a:r>
              <a:rPr lang="en-US" dirty="0"/>
              <a:t>How To Guides</a:t>
            </a:r>
          </a:p>
          <a:p>
            <a:r>
              <a:rPr lang="en-US" dirty="0"/>
              <a:t>Social Media Promotion</a:t>
            </a:r>
          </a:p>
          <a:p>
            <a:pPr lvl="1"/>
            <a:r>
              <a:rPr lang="en-US" dirty="0"/>
              <a:t>Section Highlights</a:t>
            </a:r>
          </a:p>
          <a:p>
            <a:pPr lvl="1"/>
            <a:r>
              <a:rPr lang="en-US" dirty="0"/>
              <a:t>Trail Users</a:t>
            </a:r>
          </a:p>
          <a:p>
            <a:pPr lvl="1"/>
            <a:r>
              <a:rPr lang="en-US" dirty="0"/>
              <a:t>Adventure Ambassadors</a:t>
            </a:r>
          </a:p>
          <a:p>
            <a:pPr lvl="1"/>
            <a:endParaRPr lang="en-US" dirty="0"/>
          </a:p>
          <a:p>
            <a:pPr lvl="1"/>
            <a:endParaRPr lang="en-US" dirty="0"/>
          </a:p>
        </p:txBody>
      </p:sp>
      <p:pic>
        <p:nvPicPr>
          <p:cNvPr id="11" name="Content Placeholder 8" descr="A vibrant photograph of an outdoor educational workshop in progress, showing a diverse group of participants gathered around a guide demonstrating trail safety techniques in a natural setting. The background features lush greenery and hiking trails, with participants actively engaged and attentive. No visible or implied text, letters, or words should appear anywhere in the image">
            <a:extLst>
              <a:ext uri="{FF2B5EF4-FFF2-40B4-BE49-F238E27FC236}">
                <a16:creationId xmlns:a16="http://schemas.microsoft.com/office/drawing/2014/main" id="{F782ABAB-620F-1F9F-0590-E8C53CA468FB}"/>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609600" y="1752600"/>
            <a:ext cx="2910681" cy="2910681"/>
          </a:xfrm>
          <a:prstGeom prst="rect">
            <a:avLst/>
          </a:prstGeom>
        </p:spPr>
      </p:pic>
    </p:spTree>
    <p:extLst>
      <p:ext uri="{BB962C8B-B14F-4D97-AF65-F5344CB8AC3E}">
        <p14:creationId xmlns:p14="http://schemas.microsoft.com/office/powerpoint/2010/main" val="402980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8104"/>
          </a:xfrm>
          <a:prstGeom prst="rect">
            <a:avLst/>
          </a:prstGeom>
        </p:spPr>
      </p:pic>
      <p:sp>
        <p:nvSpPr>
          <p:cNvPr id="2" name="Title 1"/>
          <p:cNvSpPr>
            <a:spLocks noGrp="1"/>
          </p:cNvSpPr>
          <p:nvPr>
            <p:ph type="ctrTitle"/>
          </p:nvPr>
        </p:nvSpPr>
        <p:spPr/>
        <p:txBody>
          <a:bodyPr/>
          <a:lstStyle/>
          <a:p>
            <a:r>
              <a:rPr lang="en-US" dirty="0"/>
              <a:t>2025 Volunteer Awards</a:t>
            </a:r>
          </a:p>
        </p:txBody>
      </p:sp>
    </p:spTree>
    <p:extLst>
      <p:ext uri="{BB962C8B-B14F-4D97-AF65-F5344CB8AC3E}">
        <p14:creationId xmlns:p14="http://schemas.microsoft.com/office/powerpoint/2010/main" val="301713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188</TotalTime>
  <Words>482</Words>
  <Application>Microsoft Office PowerPoint</Application>
  <PresentationFormat>On-screen Show (4:3)</PresentationFormat>
  <Paragraphs>65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Ozark Trail Association</vt:lpstr>
      <vt:lpstr>Ozark Trail Association</vt:lpstr>
      <vt:lpstr>PowerPoint Presentation</vt:lpstr>
      <vt:lpstr>OTA Board Members</vt:lpstr>
      <vt:lpstr>OTA Employees &amp; Officers</vt:lpstr>
      <vt:lpstr>On-Trail Volunteer Opportunities</vt:lpstr>
      <vt:lpstr>Staffing the Organization</vt:lpstr>
      <vt:lpstr>Education, Promotion</vt:lpstr>
      <vt:lpstr>2025 Volunteer Awards</vt:lpstr>
      <vt:lpstr>Volunteer of the Year</vt:lpstr>
      <vt:lpstr>Maintainer of the Year</vt:lpstr>
      <vt:lpstr>Adopter of the Year</vt:lpstr>
      <vt:lpstr>Race Director Award</vt:lpstr>
      <vt:lpstr>Backbone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Jackson</dc:creator>
  <cp:lastModifiedBy>Garrett Doak</cp:lastModifiedBy>
  <cp:revision>7</cp:revision>
  <dcterms:created xsi:type="dcterms:W3CDTF">2021-03-03T16:28:12Z</dcterms:created>
  <dcterms:modified xsi:type="dcterms:W3CDTF">2026-02-23T01:06:41Z</dcterms:modified>
</cp:coreProperties>
</file>