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E74DA-D672-4530-97FA-4E473F8DFF37}" v="40" dt="2026-02-18T19:28:14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114" d="100"/>
          <a:sy n="114" d="100"/>
        </p:scale>
        <p:origin x="2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Renth" userId="38c7f58266a35d5b" providerId="LiveId" clId="{D3D86A78-B902-4460-A2B0-EF8017423C0C}"/>
    <pc:docChg chg="undo custSel addSld delSld modSld">
      <pc:chgData name="Cathy Renth" userId="38c7f58266a35d5b" providerId="LiveId" clId="{D3D86A78-B902-4460-A2B0-EF8017423C0C}" dt="2026-02-18T19:30:47.462" v="859" actId="47"/>
      <pc:docMkLst>
        <pc:docMk/>
      </pc:docMkLst>
      <pc:sldChg chg="modSp mod">
        <pc:chgData name="Cathy Renth" userId="38c7f58266a35d5b" providerId="LiveId" clId="{D3D86A78-B902-4460-A2B0-EF8017423C0C}" dt="2026-02-14T00:47:26.729" v="239" actId="313"/>
        <pc:sldMkLst>
          <pc:docMk/>
          <pc:sldMk cId="204245339" sldId="256"/>
        </pc:sldMkLst>
        <pc:spChg chg="mod">
          <ac:chgData name="Cathy Renth" userId="38c7f58266a35d5b" providerId="LiveId" clId="{D3D86A78-B902-4460-A2B0-EF8017423C0C}" dt="2026-02-14T00:47:26.729" v="239" actId="313"/>
          <ac:spMkLst>
            <pc:docMk/>
            <pc:sldMk cId="204245339" sldId="256"/>
            <ac:spMk id="2" creationId="{00000000-0000-0000-0000-000000000000}"/>
          </ac:spMkLst>
        </pc:spChg>
        <pc:spChg chg="mod">
          <ac:chgData name="Cathy Renth" userId="38c7f58266a35d5b" providerId="LiveId" clId="{D3D86A78-B902-4460-A2B0-EF8017423C0C}" dt="2026-02-11T16:33:02.145" v="43" actId="20577"/>
          <ac:spMkLst>
            <pc:docMk/>
            <pc:sldMk cId="204245339" sldId="256"/>
            <ac:spMk id="3" creationId="{00000000-0000-0000-0000-000000000000}"/>
          </ac:spMkLst>
        </pc:spChg>
      </pc:sldChg>
      <pc:sldChg chg="addSp delSp modSp mod modClrScheme chgLayout">
        <pc:chgData name="Cathy Renth" userId="38c7f58266a35d5b" providerId="LiveId" clId="{D3D86A78-B902-4460-A2B0-EF8017423C0C}" dt="2026-02-18T19:20:39.422" v="558" actId="20577"/>
        <pc:sldMkLst>
          <pc:docMk/>
          <pc:sldMk cId="2615170295" sldId="257"/>
        </pc:sldMkLst>
        <pc:spChg chg="mod ord">
          <ac:chgData name="Cathy Renth" userId="38c7f58266a35d5b" providerId="LiveId" clId="{D3D86A78-B902-4460-A2B0-EF8017423C0C}" dt="2026-02-14T00:55:20.334" v="410" actId="700"/>
          <ac:spMkLst>
            <pc:docMk/>
            <pc:sldMk cId="2615170295" sldId="257"/>
            <ac:spMk id="5" creationId="{00000000-0000-0000-0000-000000000000}"/>
          </ac:spMkLst>
        </pc:spChg>
        <pc:graphicFrameChg chg="add mod modGraphic">
          <ac:chgData name="Cathy Renth" userId="38c7f58266a35d5b" providerId="LiveId" clId="{D3D86A78-B902-4460-A2B0-EF8017423C0C}" dt="2026-02-18T19:20:39.422" v="558" actId="20577"/>
          <ac:graphicFrameMkLst>
            <pc:docMk/>
            <pc:sldMk cId="2615170295" sldId="257"/>
            <ac:graphicFrameMk id="3" creationId="{FDF9BBCD-AEC8-0171-0917-88665877BEC9}"/>
          </ac:graphicFrameMkLst>
        </pc:graphicFrameChg>
        <pc:picChg chg="add del">
          <ac:chgData name="Cathy Renth" userId="38c7f58266a35d5b" providerId="LiveId" clId="{D3D86A78-B902-4460-A2B0-EF8017423C0C}" dt="2026-02-14T00:54:26.720" v="407" actId="478"/>
          <ac:picMkLst>
            <pc:docMk/>
            <pc:sldMk cId="2615170295" sldId="257"/>
            <ac:picMk id="4" creationId="{00000000-0000-0000-0000-000000000000}"/>
          </ac:picMkLst>
        </pc:picChg>
      </pc:sldChg>
      <pc:sldChg chg="addSp delSp modSp mod modClrScheme chgLayout">
        <pc:chgData name="Cathy Renth" userId="38c7f58266a35d5b" providerId="LiveId" clId="{D3D86A78-B902-4460-A2B0-EF8017423C0C}" dt="2026-02-14T00:56:15.184" v="414" actId="1076"/>
        <pc:sldMkLst>
          <pc:docMk/>
          <pc:sldMk cId="534619343" sldId="259"/>
        </pc:sldMkLst>
        <pc:spChg chg="mod ord">
          <ac:chgData name="Cathy Renth" userId="38c7f58266a35d5b" providerId="LiveId" clId="{D3D86A78-B902-4460-A2B0-EF8017423C0C}" dt="2026-02-11T17:01:59.063" v="163" actId="1076"/>
          <ac:spMkLst>
            <pc:docMk/>
            <pc:sldMk cId="534619343" sldId="259"/>
            <ac:spMk id="5" creationId="{00000000-0000-0000-0000-000000000000}"/>
          </ac:spMkLst>
        </pc:spChg>
        <pc:graphicFrameChg chg="add mod modGraphic">
          <ac:chgData name="Cathy Renth" userId="38c7f58266a35d5b" providerId="LiveId" clId="{D3D86A78-B902-4460-A2B0-EF8017423C0C}" dt="2026-02-14T00:56:15.184" v="414" actId="1076"/>
          <ac:graphicFrameMkLst>
            <pc:docMk/>
            <pc:sldMk cId="534619343" sldId="259"/>
            <ac:graphicFrameMk id="12" creationId="{AE2AA489-D583-3C10-CDC1-8A76E30F0269}"/>
          </ac:graphicFrameMkLst>
        </pc:graphicFrameChg>
        <pc:picChg chg="mod">
          <ac:chgData name="Cathy Renth" userId="38c7f58266a35d5b" providerId="LiveId" clId="{D3D86A78-B902-4460-A2B0-EF8017423C0C}" dt="2026-02-11T16:58:56.343" v="106" actId="1076"/>
          <ac:picMkLst>
            <pc:docMk/>
            <pc:sldMk cId="534619343" sldId="259"/>
            <ac:picMk id="4" creationId="{00000000-0000-0000-0000-000000000000}"/>
          </ac:picMkLst>
        </pc:picChg>
      </pc:sldChg>
      <pc:sldChg chg="addSp delSp modSp mod">
        <pc:chgData name="Cathy Renth" userId="38c7f58266a35d5b" providerId="LiveId" clId="{D3D86A78-B902-4460-A2B0-EF8017423C0C}" dt="2026-02-18T19:30:32.515" v="858" actId="1076"/>
        <pc:sldMkLst>
          <pc:docMk/>
          <pc:sldMk cId="1869795565" sldId="260"/>
        </pc:sldMkLst>
        <pc:spChg chg="mod">
          <ac:chgData name="Cathy Renth" userId="38c7f58266a35d5b" providerId="LiveId" clId="{D3D86A78-B902-4460-A2B0-EF8017423C0C}" dt="2026-02-18T19:20:24.233" v="554" actId="20577"/>
          <ac:spMkLst>
            <pc:docMk/>
            <pc:sldMk cId="1869795565" sldId="260"/>
            <ac:spMk id="2" creationId="{00000000-0000-0000-0000-000000000000}"/>
          </ac:spMkLst>
        </pc:spChg>
        <pc:spChg chg="add mod">
          <ac:chgData name="Cathy Renth" userId="38c7f58266a35d5b" providerId="LiveId" clId="{D3D86A78-B902-4460-A2B0-EF8017423C0C}" dt="2026-02-18T19:30:21.293" v="855" actId="1076"/>
          <ac:spMkLst>
            <pc:docMk/>
            <pc:sldMk cId="1869795565" sldId="260"/>
            <ac:spMk id="3" creationId="{D96FCA5F-7615-A667-2E77-801F162081D9}"/>
          </ac:spMkLst>
        </pc:spChg>
        <pc:spChg chg="add del">
          <ac:chgData name="Cathy Renth" userId="38c7f58266a35d5b" providerId="LiveId" clId="{D3D86A78-B902-4460-A2B0-EF8017423C0C}" dt="2026-02-18T19:25:58.435" v="815" actId="478"/>
          <ac:spMkLst>
            <pc:docMk/>
            <pc:sldMk cId="1869795565" sldId="260"/>
            <ac:spMk id="5" creationId="{C795A0D7-170A-CCA1-1057-05094A9A49B0}"/>
          </ac:spMkLst>
        </pc:spChg>
        <pc:picChg chg="del">
          <ac:chgData name="Cathy Renth" userId="38c7f58266a35d5b" providerId="LiveId" clId="{D3D86A78-B902-4460-A2B0-EF8017423C0C}" dt="2026-02-18T19:25:58.435" v="815" actId="478"/>
          <ac:picMkLst>
            <pc:docMk/>
            <pc:sldMk cId="1869795565" sldId="260"/>
            <ac:picMk id="4" creationId="{00000000-0000-0000-0000-000000000000}"/>
          </ac:picMkLst>
        </pc:picChg>
        <pc:picChg chg="add del mod">
          <ac:chgData name="Cathy Renth" userId="38c7f58266a35d5b" providerId="LiveId" clId="{D3D86A78-B902-4460-A2B0-EF8017423C0C}" dt="2026-02-18T19:28:33.097" v="842" actId="478"/>
          <ac:picMkLst>
            <pc:docMk/>
            <pc:sldMk cId="1869795565" sldId="260"/>
            <ac:picMk id="6" creationId="{366AA4CC-E6F6-C93A-CAB1-DF11D5CF825B}"/>
          </ac:picMkLst>
        </pc:picChg>
        <pc:picChg chg="add del mod">
          <ac:chgData name="Cathy Renth" userId="38c7f58266a35d5b" providerId="LiveId" clId="{D3D86A78-B902-4460-A2B0-EF8017423C0C}" dt="2026-02-18T19:28:28.895" v="840" actId="478"/>
          <ac:picMkLst>
            <pc:docMk/>
            <pc:sldMk cId="1869795565" sldId="260"/>
            <ac:picMk id="7" creationId="{5F10353F-3CA1-1E5D-FD74-4461E0EAED8C}"/>
          </ac:picMkLst>
        </pc:picChg>
        <pc:picChg chg="add del mod">
          <ac:chgData name="Cathy Renth" userId="38c7f58266a35d5b" providerId="LiveId" clId="{D3D86A78-B902-4460-A2B0-EF8017423C0C}" dt="2026-02-18T19:28:31.131" v="841" actId="478"/>
          <ac:picMkLst>
            <pc:docMk/>
            <pc:sldMk cId="1869795565" sldId="260"/>
            <ac:picMk id="8" creationId="{420631B0-9565-615B-3345-0CAC0708B10B}"/>
          </ac:picMkLst>
        </pc:picChg>
        <pc:picChg chg="add mod ord">
          <ac:chgData name="Cathy Renth" userId="38c7f58266a35d5b" providerId="LiveId" clId="{D3D86A78-B902-4460-A2B0-EF8017423C0C}" dt="2026-02-18T19:30:32.515" v="858" actId="1076"/>
          <ac:picMkLst>
            <pc:docMk/>
            <pc:sldMk cId="1869795565" sldId="260"/>
            <ac:picMk id="9" creationId="{9B38504A-9EFB-2432-E37F-610E2C5DA167}"/>
          </ac:picMkLst>
        </pc:picChg>
      </pc:sldChg>
      <pc:sldChg chg="del">
        <pc:chgData name="Cathy Renth" userId="38c7f58266a35d5b" providerId="LiveId" clId="{D3D86A78-B902-4460-A2B0-EF8017423C0C}" dt="2026-02-18T19:25:09.423" v="813" actId="47"/>
        <pc:sldMkLst>
          <pc:docMk/>
          <pc:sldMk cId="1772787002" sldId="261"/>
        </pc:sldMkLst>
      </pc:sldChg>
      <pc:sldChg chg="del">
        <pc:chgData name="Cathy Renth" userId="38c7f58266a35d5b" providerId="LiveId" clId="{D3D86A78-B902-4460-A2B0-EF8017423C0C}" dt="2026-02-18T19:30:47.462" v="859" actId="47"/>
        <pc:sldMkLst>
          <pc:docMk/>
          <pc:sldMk cId="1832367830" sldId="26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DB034-9B5B-47A4-9047-C897488443A7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8CD875-1F84-4958-A1A0-DD939B36EC06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Developed goals to align with the OTA mission</a:t>
          </a:r>
        </a:p>
      </dgm:t>
    </dgm:pt>
    <dgm:pt modelId="{FF3E60C8-59B3-450F-ACF7-50B0D4B4BA25}" type="parTrans" cxnId="{1EE56194-7799-4964-B2E5-EDC086CD7898}">
      <dgm:prSet/>
      <dgm:spPr/>
      <dgm:t>
        <a:bodyPr/>
        <a:lstStyle/>
        <a:p>
          <a:endParaRPr lang="en-US"/>
        </a:p>
      </dgm:t>
    </dgm:pt>
    <dgm:pt modelId="{E9C0E27E-9327-400A-9C49-EE8B010A99D5}" type="sibTrans" cxnId="{1EE56194-7799-4964-B2E5-EDC086CD7898}">
      <dgm:prSet/>
      <dgm:spPr/>
      <dgm:t>
        <a:bodyPr/>
        <a:lstStyle/>
        <a:p>
          <a:endParaRPr lang="en-US"/>
        </a:p>
      </dgm:t>
    </dgm:pt>
    <dgm:pt modelId="{2A94C58D-6F9F-4E6E-BBD1-35EC88C2C6FD}">
      <dgm:prSet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Established core committee membership</a:t>
          </a:r>
        </a:p>
      </dgm:t>
    </dgm:pt>
    <dgm:pt modelId="{3C53920D-33E8-413D-8062-F39936113528}" type="parTrans" cxnId="{81F3E4AA-4E79-4635-B96A-87EACC2CEC48}">
      <dgm:prSet/>
      <dgm:spPr/>
      <dgm:t>
        <a:bodyPr/>
        <a:lstStyle/>
        <a:p>
          <a:endParaRPr lang="en-US"/>
        </a:p>
      </dgm:t>
    </dgm:pt>
    <dgm:pt modelId="{1464C121-D3F8-4C7F-A080-155A726B1A42}" type="sibTrans" cxnId="{81F3E4AA-4E79-4635-B96A-87EACC2CEC48}">
      <dgm:prSet/>
      <dgm:spPr/>
      <dgm:t>
        <a:bodyPr/>
        <a:lstStyle/>
        <a:p>
          <a:endParaRPr lang="en-US"/>
        </a:p>
      </dgm:t>
    </dgm:pt>
    <dgm:pt modelId="{69D7EEEA-5ABA-4049-A57B-5CCF004AD132}">
      <dgm:prSet/>
      <dgm:spPr/>
      <dgm:t>
        <a:bodyPr/>
        <a:lstStyle/>
        <a:p>
          <a:r>
            <a:rPr lang="en-US" dirty="0"/>
            <a:t>Alpine Pint Night</a:t>
          </a:r>
        </a:p>
        <a:p>
          <a:r>
            <a:rPr lang="en-US" dirty="0"/>
            <a:t>Van Buren Outreach</a:t>
          </a:r>
        </a:p>
        <a:p>
          <a:r>
            <a:rPr lang="en-US" dirty="0"/>
            <a:t>Co-Worker appreciation event</a:t>
          </a:r>
        </a:p>
        <a:p>
          <a:r>
            <a:rPr lang="en-US" dirty="0"/>
            <a:t>Bass Pro Event </a:t>
          </a:r>
        </a:p>
      </dgm:t>
    </dgm:pt>
    <dgm:pt modelId="{D7FEC1AE-325B-4E24-9D2F-AC72CE6BA972}" type="parTrans" cxnId="{49835E6B-384A-4020-BA7B-4E2763240364}">
      <dgm:prSet/>
      <dgm:spPr/>
      <dgm:t>
        <a:bodyPr/>
        <a:lstStyle/>
        <a:p>
          <a:endParaRPr lang="en-US"/>
        </a:p>
      </dgm:t>
    </dgm:pt>
    <dgm:pt modelId="{96311C82-2EE7-4A89-851D-D3BDD64CE983}" type="sibTrans" cxnId="{49835E6B-384A-4020-BA7B-4E2763240364}">
      <dgm:prSet/>
      <dgm:spPr/>
      <dgm:t>
        <a:bodyPr/>
        <a:lstStyle/>
        <a:p>
          <a:endParaRPr lang="en-US"/>
        </a:p>
      </dgm:t>
    </dgm:pt>
    <dgm:pt modelId="{833C2C15-52DB-43B5-A45E-46832F82AFEB}" type="pres">
      <dgm:prSet presAssocID="{2F3DB034-9B5B-47A4-9047-C897488443A7}" presName="Name0" presStyleCnt="0">
        <dgm:presLayoutVars>
          <dgm:dir/>
          <dgm:resizeHandles val="exact"/>
        </dgm:presLayoutVars>
      </dgm:prSet>
      <dgm:spPr/>
    </dgm:pt>
    <dgm:pt modelId="{BC55C9E7-93DD-4666-9845-215BCD7A3B9A}" type="pres">
      <dgm:prSet presAssocID="{2F3DB034-9B5B-47A4-9047-C897488443A7}" presName="bkgdShp" presStyleLbl="alignAccFollowNode1" presStyleIdx="0" presStyleCnt="1"/>
      <dgm:spPr/>
    </dgm:pt>
    <dgm:pt modelId="{938B36D1-E831-49DF-BC48-3C1013D84CAD}" type="pres">
      <dgm:prSet presAssocID="{2F3DB034-9B5B-47A4-9047-C897488443A7}" presName="linComp" presStyleCnt="0"/>
      <dgm:spPr/>
    </dgm:pt>
    <dgm:pt modelId="{26DA4CBD-96B5-4E41-B039-A6A78EDE8C48}" type="pres">
      <dgm:prSet presAssocID="{708CD875-1F84-4958-A1A0-DD939B36EC06}" presName="compNode" presStyleCnt="0"/>
      <dgm:spPr/>
    </dgm:pt>
    <dgm:pt modelId="{2418E039-B054-4126-8CEF-62ED8DF21B03}" type="pres">
      <dgm:prSet presAssocID="{708CD875-1F84-4958-A1A0-DD939B36EC06}" presName="node" presStyleLbl="node1" presStyleIdx="0" presStyleCnt="3">
        <dgm:presLayoutVars>
          <dgm:bulletEnabled val="1"/>
        </dgm:presLayoutVars>
      </dgm:prSet>
      <dgm:spPr/>
    </dgm:pt>
    <dgm:pt modelId="{A5444E00-E869-426E-9431-B6B17963222E}" type="pres">
      <dgm:prSet presAssocID="{708CD875-1F84-4958-A1A0-DD939B36EC06}" presName="invisiNode" presStyleLbl="node1" presStyleIdx="0" presStyleCnt="3"/>
      <dgm:spPr/>
    </dgm:pt>
    <dgm:pt modelId="{68BA6FDF-D598-4B19-99B7-4C7F63977D70}" type="pres">
      <dgm:prSet presAssocID="{708CD875-1F84-4958-A1A0-DD939B36EC06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45000" r="-45000"/>
          </a:stretch>
        </a:blipFill>
      </dgm:spPr>
      <dgm:extLst>
        <a:ext uri="{E40237B7-FDA0-4F09-8148-C483321AD2D9}">
          <dgm14:cNvPr xmlns:dgm14="http://schemas.microsoft.com/office/drawing/2010/diagram" id="0" name="" descr="Two hikers helping one another up a rock"/>
        </a:ext>
      </dgm:extLst>
    </dgm:pt>
    <dgm:pt modelId="{A0CF4722-28A4-4A5A-9312-310649F45A26}" type="pres">
      <dgm:prSet presAssocID="{E9C0E27E-9327-400A-9C49-EE8B010A99D5}" presName="sibTrans" presStyleLbl="sibTrans2D1" presStyleIdx="0" presStyleCnt="0"/>
      <dgm:spPr/>
    </dgm:pt>
    <dgm:pt modelId="{CF8BD776-2BEF-4C42-9DD9-C7D316850C3D}" type="pres">
      <dgm:prSet presAssocID="{2A94C58D-6F9F-4E6E-BBD1-35EC88C2C6FD}" presName="compNode" presStyleCnt="0"/>
      <dgm:spPr/>
    </dgm:pt>
    <dgm:pt modelId="{0F3F3F62-9CE9-43CA-9EAB-BA8A2BED712E}" type="pres">
      <dgm:prSet presAssocID="{2A94C58D-6F9F-4E6E-BBD1-35EC88C2C6FD}" presName="node" presStyleLbl="node1" presStyleIdx="1" presStyleCnt="3">
        <dgm:presLayoutVars>
          <dgm:bulletEnabled val="1"/>
        </dgm:presLayoutVars>
      </dgm:prSet>
      <dgm:spPr/>
    </dgm:pt>
    <dgm:pt modelId="{E9DE67EE-DD92-4FA2-BBDA-C3D01835F9E9}" type="pres">
      <dgm:prSet presAssocID="{2A94C58D-6F9F-4E6E-BBD1-35EC88C2C6FD}" presName="invisiNode" presStyleLbl="node1" presStyleIdx="1" presStyleCnt="3"/>
      <dgm:spPr/>
    </dgm:pt>
    <dgm:pt modelId="{4F208C4F-A66B-4F6D-B4DE-4D72B1324977}" type="pres">
      <dgm:prSet presAssocID="{2A94C58D-6F9F-4E6E-BBD1-35EC88C2C6FD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7D98B804-2FDA-460D-B2E4-5DD4009C86D2}" type="pres">
      <dgm:prSet presAssocID="{1464C121-D3F8-4C7F-A080-155A726B1A42}" presName="sibTrans" presStyleLbl="sibTrans2D1" presStyleIdx="0" presStyleCnt="0"/>
      <dgm:spPr/>
    </dgm:pt>
    <dgm:pt modelId="{F7A3875E-4424-4E04-973D-E7D3E20318D4}" type="pres">
      <dgm:prSet presAssocID="{69D7EEEA-5ABA-4049-A57B-5CCF004AD132}" presName="compNode" presStyleCnt="0"/>
      <dgm:spPr/>
    </dgm:pt>
    <dgm:pt modelId="{F0D4C755-301F-4ED1-AE04-13A77277F7CD}" type="pres">
      <dgm:prSet presAssocID="{69D7EEEA-5ABA-4049-A57B-5CCF004AD132}" presName="node" presStyleLbl="node1" presStyleIdx="2" presStyleCnt="3">
        <dgm:presLayoutVars>
          <dgm:bulletEnabled val="1"/>
        </dgm:presLayoutVars>
      </dgm:prSet>
      <dgm:spPr/>
    </dgm:pt>
    <dgm:pt modelId="{B131920C-C5B4-4519-9EB1-C0E19AB0A9C5}" type="pres">
      <dgm:prSet presAssocID="{69D7EEEA-5ABA-4049-A57B-5CCF004AD132}" presName="invisiNode" presStyleLbl="node1" presStyleIdx="2" presStyleCnt="3"/>
      <dgm:spPr/>
    </dgm:pt>
    <dgm:pt modelId="{C66C6625-CEEE-421D-9AE0-9DE54C6E5ABC}" type="pres">
      <dgm:prSet presAssocID="{69D7EEEA-5ABA-4049-A57B-5CCF004AD132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</dgm:ptLst>
  <dgm:cxnLst>
    <dgm:cxn modelId="{91087646-6E5D-4376-9CF1-83973713D96F}" type="presOf" srcId="{2A94C58D-6F9F-4E6E-BBD1-35EC88C2C6FD}" destId="{0F3F3F62-9CE9-43CA-9EAB-BA8A2BED712E}" srcOrd="0" destOrd="0" presId="urn:microsoft.com/office/officeart/2005/8/layout/pList2"/>
    <dgm:cxn modelId="{49835E6B-384A-4020-BA7B-4E2763240364}" srcId="{2F3DB034-9B5B-47A4-9047-C897488443A7}" destId="{69D7EEEA-5ABA-4049-A57B-5CCF004AD132}" srcOrd="2" destOrd="0" parTransId="{D7FEC1AE-325B-4E24-9D2F-AC72CE6BA972}" sibTransId="{96311C82-2EE7-4A89-851D-D3BDD64CE983}"/>
    <dgm:cxn modelId="{92574C4D-6DBB-4CA5-9920-D50F218217D1}" type="presOf" srcId="{69D7EEEA-5ABA-4049-A57B-5CCF004AD132}" destId="{F0D4C755-301F-4ED1-AE04-13A77277F7CD}" srcOrd="0" destOrd="0" presId="urn:microsoft.com/office/officeart/2005/8/layout/pList2"/>
    <dgm:cxn modelId="{5F80E97D-8ED1-4395-8722-E7E8BB36D6A9}" type="presOf" srcId="{2F3DB034-9B5B-47A4-9047-C897488443A7}" destId="{833C2C15-52DB-43B5-A45E-46832F82AFEB}" srcOrd="0" destOrd="0" presId="urn:microsoft.com/office/officeart/2005/8/layout/pList2"/>
    <dgm:cxn modelId="{1EE56194-7799-4964-B2E5-EDC086CD7898}" srcId="{2F3DB034-9B5B-47A4-9047-C897488443A7}" destId="{708CD875-1F84-4958-A1A0-DD939B36EC06}" srcOrd="0" destOrd="0" parTransId="{FF3E60C8-59B3-450F-ACF7-50B0D4B4BA25}" sibTransId="{E9C0E27E-9327-400A-9C49-EE8B010A99D5}"/>
    <dgm:cxn modelId="{81F3E4AA-4E79-4635-B96A-87EACC2CEC48}" srcId="{2F3DB034-9B5B-47A4-9047-C897488443A7}" destId="{2A94C58D-6F9F-4E6E-BBD1-35EC88C2C6FD}" srcOrd="1" destOrd="0" parTransId="{3C53920D-33E8-413D-8062-F39936113528}" sibTransId="{1464C121-D3F8-4C7F-A080-155A726B1A42}"/>
    <dgm:cxn modelId="{23E5F0B6-28DC-4D81-8842-660D43E9D430}" type="presOf" srcId="{E9C0E27E-9327-400A-9C49-EE8B010A99D5}" destId="{A0CF4722-28A4-4A5A-9312-310649F45A26}" srcOrd="0" destOrd="0" presId="urn:microsoft.com/office/officeart/2005/8/layout/pList2"/>
    <dgm:cxn modelId="{84BE71BF-4022-4161-9F34-8082B6423939}" type="presOf" srcId="{708CD875-1F84-4958-A1A0-DD939B36EC06}" destId="{2418E039-B054-4126-8CEF-62ED8DF21B03}" srcOrd="0" destOrd="0" presId="urn:microsoft.com/office/officeart/2005/8/layout/pList2"/>
    <dgm:cxn modelId="{5879FAC1-54B7-40FE-B238-A631CBB75774}" type="presOf" srcId="{1464C121-D3F8-4C7F-A080-155A726B1A42}" destId="{7D98B804-2FDA-460D-B2E4-5DD4009C86D2}" srcOrd="0" destOrd="0" presId="urn:microsoft.com/office/officeart/2005/8/layout/pList2"/>
    <dgm:cxn modelId="{CC63B93B-645B-4C5F-A36B-1108FF1CADB8}" type="presParOf" srcId="{833C2C15-52DB-43B5-A45E-46832F82AFEB}" destId="{BC55C9E7-93DD-4666-9845-215BCD7A3B9A}" srcOrd="0" destOrd="0" presId="urn:microsoft.com/office/officeart/2005/8/layout/pList2"/>
    <dgm:cxn modelId="{28DA29FE-367E-4696-81F5-6DA2B5789E08}" type="presParOf" srcId="{833C2C15-52DB-43B5-A45E-46832F82AFEB}" destId="{938B36D1-E831-49DF-BC48-3C1013D84CAD}" srcOrd="1" destOrd="0" presId="urn:microsoft.com/office/officeart/2005/8/layout/pList2"/>
    <dgm:cxn modelId="{AB896C6E-6E88-4699-AC69-650A2BA217BE}" type="presParOf" srcId="{938B36D1-E831-49DF-BC48-3C1013D84CAD}" destId="{26DA4CBD-96B5-4E41-B039-A6A78EDE8C48}" srcOrd="0" destOrd="0" presId="urn:microsoft.com/office/officeart/2005/8/layout/pList2"/>
    <dgm:cxn modelId="{F2F4A275-E8B9-4B16-8A44-6E4111CDAA3C}" type="presParOf" srcId="{26DA4CBD-96B5-4E41-B039-A6A78EDE8C48}" destId="{2418E039-B054-4126-8CEF-62ED8DF21B03}" srcOrd="0" destOrd="0" presId="urn:microsoft.com/office/officeart/2005/8/layout/pList2"/>
    <dgm:cxn modelId="{D645644F-AE3E-4F12-BA6D-BF56C3B40ACA}" type="presParOf" srcId="{26DA4CBD-96B5-4E41-B039-A6A78EDE8C48}" destId="{A5444E00-E869-426E-9431-B6B17963222E}" srcOrd="1" destOrd="0" presId="urn:microsoft.com/office/officeart/2005/8/layout/pList2"/>
    <dgm:cxn modelId="{963A29EA-8916-47AC-94B3-1C3CD99F2687}" type="presParOf" srcId="{26DA4CBD-96B5-4E41-B039-A6A78EDE8C48}" destId="{68BA6FDF-D598-4B19-99B7-4C7F63977D70}" srcOrd="2" destOrd="0" presId="urn:microsoft.com/office/officeart/2005/8/layout/pList2"/>
    <dgm:cxn modelId="{A7DBD249-F45D-4529-A6FE-8F2E874B79CE}" type="presParOf" srcId="{938B36D1-E831-49DF-BC48-3C1013D84CAD}" destId="{A0CF4722-28A4-4A5A-9312-310649F45A26}" srcOrd="1" destOrd="0" presId="urn:microsoft.com/office/officeart/2005/8/layout/pList2"/>
    <dgm:cxn modelId="{9EE75471-2B3E-4CD3-BE9C-F6E332441753}" type="presParOf" srcId="{938B36D1-E831-49DF-BC48-3C1013D84CAD}" destId="{CF8BD776-2BEF-4C42-9DD9-C7D316850C3D}" srcOrd="2" destOrd="0" presId="urn:microsoft.com/office/officeart/2005/8/layout/pList2"/>
    <dgm:cxn modelId="{4980F66E-C2B5-4028-94D2-0E7F6D7B4927}" type="presParOf" srcId="{CF8BD776-2BEF-4C42-9DD9-C7D316850C3D}" destId="{0F3F3F62-9CE9-43CA-9EAB-BA8A2BED712E}" srcOrd="0" destOrd="0" presId="urn:microsoft.com/office/officeart/2005/8/layout/pList2"/>
    <dgm:cxn modelId="{70F4B014-CA61-4684-97B0-F501AF705E74}" type="presParOf" srcId="{CF8BD776-2BEF-4C42-9DD9-C7D316850C3D}" destId="{E9DE67EE-DD92-4FA2-BBDA-C3D01835F9E9}" srcOrd="1" destOrd="0" presId="urn:microsoft.com/office/officeart/2005/8/layout/pList2"/>
    <dgm:cxn modelId="{4BB581E6-7872-4667-97F4-703E60CDEFEE}" type="presParOf" srcId="{CF8BD776-2BEF-4C42-9DD9-C7D316850C3D}" destId="{4F208C4F-A66B-4F6D-B4DE-4D72B1324977}" srcOrd="2" destOrd="0" presId="urn:microsoft.com/office/officeart/2005/8/layout/pList2"/>
    <dgm:cxn modelId="{2C525C8F-C6DC-4369-9544-BF3803A3ED2D}" type="presParOf" srcId="{938B36D1-E831-49DF-BC48-3C1013D84CAD}" destId="{7D98B804-2FDA-460D-B2E4-5DD4009C86D2}" srcOrd="3" destOrd="0" presId="urn:microsoft.com/office/officeart/2005/8/layout/pList2"/>
    <dgm:cxn modelId="{FD804EDE-AB45-401B-A9CE-E8366BFA425A}" type="presParOf" srcId="{938B36D1-E831-49DF-BC48-3C1013D84CAD}" destId="{F7A3875E-4424-4E04-973D-E7D3E20318D4}" srcOrd="4" destOrd="0" presId="urn:microsoft.com/office/officeart/2005/8/layout/pList2"/>
    <dgm:cxn modelId="{21359BEF-BEB5-4C5A-B1C5-99AD572E2A3A}" type="presParOf" srcId="{F7A3875E-4424-4E04-973D-E7D3E20318D4}" destId="{F0D4C755-301F-4ED1-AE04-13A77277F7CD}" srcOrd="0" destOrd="0" presId="urn:microsoft.com/office/officeart/2005/8/layout/pList2"/>
    <dgm:cxn modelId="{53D99FA0-EA7E-4848-A7B1-70B3C4C0AFBC}" type="presParOf" srcId="{F7A3875E-4424-4E04-973D-E7D3E20318D4}" destId="{B131920C-C5B4-4519-9EB1-C0E19AB0A9C5}" srcOrd="1" destOrd="0" presId="urn:microsoft.com/office/officeart/2005/8/layout/pList2"/>
    <dgm:cxn modelId="{DF4DD112-4095-4E84-9CE2-CEFF6DD0232A}" type="presParOf" srcId="{F7A3875E-4424-4E04-973D-E7D3E20318D4}" destId="{C66C6625-CEEE-421D-9AE0-9DE54C6E5AB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5326D-2D8E-4A64-BDB4-FD2F93F391C4}" type="doc">
      <dgm:prSet loTypeId="urn:microsoft.com/office/officeart/2005/8/layout/process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5E608C-853F-49FE-A727-EDEF339CAFDE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Promote and enhance awareness of the Ozark Trail and the Association</a:t>
          </a:r>
        </a:p>
      </dgm:t>
    </dgm:pt>
    <dgm:pt modelId="{F561F952-EDA4-4A4F-9DB3-0EB1140B35C3}" type="parTrans" cxnId="{4E6E3951-A63D-4F87-AA7A-3BE7827F3A82}">
      <dgm:prSet/>
      <dgm:spPr/>
      <dgm:t>
        <a:bodyPr/>
        <a:lstStyle/>
        <a:p>
          <a:endParaRPr lang="en-US"/>
        </a:p>
      </dgm:t>
    </dgm:pt>
    <dgm:pt modelId="{797AD880-0BF3-459E-B7AF-D0E8CB546F26}" type="sibTrans" cxnId="{4E6E3951-A63D-4F87-AA7A-3BE7827F3A82}">
      <dgm:prSet/>
      <dgm:spPr/>
      <dgm:t>
        <a:bodyPr/>
        <a:lstStyle/>
        <a:p>
          <a:endParaRPr lang="en-US"/>
        </a:p>
      </dgm:t>
    </dgm:pt>
    <dgm:pt modelId="{48D8F75D-B001-44FC-A7D7-A53D4637BBE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Expand our outreach to traditionally underserved communities</a:t>
          </a:r>
        </a:p>
      </dgm:t>
    </dgm:pt>
    <dgm:pt modelId="{5A9B330B-3647-4696-81A7-1AD387EA332D}" type="parTrans" cxnId="{AB4053E1-34A3-498E-8376-5264EC642F76}">
      <dgm:prSet/>
      <dgm:spPr/>
      <dgm:t>
        <a:bodyPr/>
        <a:lstStyle/>
        <a:p>
          <a:endParaRPr lang="en-US"/>
        </a:p>
      </dgm:t>
    </dgm:pt>
    <dgm:pt modelId="{833BEE41-951C-4291-82AE-A009A5CE68C2}" type="sibTrans" cxnId="{AB4053E1-34A3-498E-8376-5264EC642F76}">
      <dgm:prSet/>
      <dgm:spPr/>
      <dgm:t>
        <a:bodyPr/>
        <a:lstStyle/>
        <a:p>
          <a:endParaRPr lang="en-US"/>
        </a:p>
      </dgm:t>
    </dgm:pt>
    <dgm:pt modelId="{2A299265-8D1E-488B-BF77-52EA0D1BD49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Expand outreach to target youth and young adults </a:t>
          </a:r>
        </a:p>
      </dgm:t>
    </dgm:pt>
    <dgm:pt modelId="{4B616C46-5A12-411E-9AE8-50BDD5B508B3}" type="parTrans" cxnId="{35898376-C355-457C-B00C-FC00CE9AB83E}">
      <dgm:prSet/>
      <dgm:spPr/>
      <dgm:t>
        <a:bodyPr/>
        <a:lstStyle/>
        <a:p>
          <a:endParaRPr lang="en-US"/>
        </a:p>
      </dgm:t>
    </dgm:pt>
    <dgm:pt modelId="{4078AC6F-73C3-45AE-B926-3DBE9AB11D4F}" type="sibTrans" cxnId="{35898376-C355-457C-B00C-FC00CE9AB83E}">
      <dgm:prSet/>
      <dgm:spPr/>
      <dgm:t>
        <a:bodyPr/>
        <a:lstStyle/>
        <a:p>
          <a:endParaRPr lang="en-US"/>
        </a:p>
      </dgm:t>
    </dgm:pt>
    <dgm:pt modelId="{A5EFD3B5-9246-4B38-9B25-B67566DA4C5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Integrate new members and engage existing members and volunteers to enhance their on-trail and </a:t>
          </a:r>
          <a:r>
            <a:rPr lang="en-US"/>
            <a:t>off-trail experience</a:t>
          </a:r>
          <a:endParaRPr lang="en-US" dirty="0"/>
        </a:p>
      </dgm:t>
    </dgm:pt>
    <dgm:pt modelId="{6AC98568-D2FE-4321-9C5B-DABFEADF8B00}" type="parTrans" cxnId="{7BC70772-F199-4E33-8DDB-AD8C72336BF8}">
      <dgm:prSet/>
      <dgm:spPr/>
      <dgm:t>
        <a:bodyPr/>
        <a:lstStyle/>
        <a:p>
          <a:endParaRPr lang="en-US"/>
        </a:p>
      </dgm:t>
    </dgm:pt>
    <dgm:pt modelId="{D67C17C0-5DED-4254-8656-13819A90FA8E}" type="sibTrans" cxnId="{7BC70772-F199-4E33-8DDB-AD8C72336BF8}">
      <dgm:prSet/>
      <dgm:spPr/>
      <dgm:t>
        <a:bodyPr/>
        <a:lstStyle/>
        <a:p>
          <a:endParaRPr lang="en-US"/>
        </a:p>
      </dgm:t>
    </dgm:pt>
    <dgm:pt modelId="{5A1F724C-572A-436F-BC4A-AE42EFC65DC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Build a cadre of volunteers to support programs and activities</a:t>
          </a:r>
        </a:p>
      </dgm:t>
    </dgm:pt>
    <dgm:pt modelId="{8F8D04FD-354F-42C9-9DE2-FD6995427D7E}" type="parTrans" cxnId="{973CC567-9736-4CCF-B994-E99DC8BB4069}">
      <dgm:prSet/>
      <dgm:spPr/>
      <dgm:t>
        <a:bodyPr/>
        <a:lstStyle/>
        <a:p>
          <a:endParaRPr lang="en-US"/>
        </a:p>
      </dgm:t>
    </dgm:pt>
    <dgm:pt modelId="{A7DFEB9A-B965-41FC-8D6E-D2F2E74CDFAD}" type="sibTrans" cxnId="{973CC567-9736-4CCF-B994-E99DC8BB4069}">
      <dgm:prSet/>
      <dgm:spPr/>
      <dgm:t>
        <a:bodyPr/>
        <a:lstStyle/>
        <a:p>
          <a:endParaRPr lang="en-US"/>
        </a:p>
      </dgm:t>
    </dgm:pt>
    <dgm:pt modelId="{B3027887-8EB1-4DEF-91C8-E8AC001E58A3}" type="pres">
      <dgm:prSet presAssocID="{3605326D-2D8E-4A64-BDB4-FD2F93F391C4}" presName="Name0" presStyleCnt="0">
        <dgm:presLayoutVars>
          <dgm:dir/>
          <dgm:animLvl val="lvl"/>
          <dgm:resizeHandles val="exact"/>
        </dgm:presLayoutVars>
      </dgm:prSet>
      <dgm:spPr/>
    </dgm:pt>
    <dgm:pt modelId="{0EE22E2F-6034-48DA-BE8E-025DF6AAFF2C}" type="pres">
      <dgm:prSet presAssocID="{5A1F724C-572A-436F-BC4A-AE42EFC65DC0}" presName="boxAndChildren" presStyleCnt="0"/>
      <dgm:spPr/>
    </dgm:pt>
    <dgm:pt modelId="{107C8BDA-F719-4B0A-9EC5-080420A7921F}" type="pres">
      <dgm:prSet presAssocID="{5A1F724C-572A-436F-BC4A-AE42EFC65DC0}" presName="parentTextBox" presStyleLbl="node1" presStyleIdx="0" presStyleCnt="5"/>
      <dgm:spPr/>
    </dgm:pt>
    <dgm:pt modelId="{3AB58BCE-CB8D-4561-A5AE-1FAAC4E6C137}" type="pres">
      <dgm:prSet presAssocID="{D67C17C0-5DED-4254-8656-13819A90FA8E}" presName="sp" presStyleCnt="0"/>
      <dgm:spPr/>
    </dgm:pt>
    <dgm:pt modelId="{C1BAEF2C-725B-41CF-BC5D-D8F6C392BCF9}" type="pres">
      <dgm:prSet presAssocID="{A5EFD3B5-9246-4B38-9B25-B67566DA4C50}" presName="arrowAndChildren" presStyleCnt="0"/>
      <dgm:spPr/>
    </dgm:pt>
    <dgm:pt modelId="{EA87C02F-0F37-422F-9370-5C8C3B6BBB0C}" type="pres">
      <dgm:prSet presAssocID="{A5EFD3B5-9246-4B38-9B25-B67566DA4C50}" presName="parentTextArrow" presStyleLbl="node1" presStyleIdx="1" presStyleCnt="5"/>
      <dgm:spPr/>
    </dgm:pt>
    <dgm:pt modelId="{67EEE9B0-E33D-415C-8198-1A7E246B3F04}" type="pres">
      <dgm:prSet presAssocID="{4078AC6F-73C3-45AE-B926-3DBE9AB11D4F}" presName="sp" presStyleCnt="0"/>
      <dgm:spPr/>
    </dgm:pt>
    <dgm:pt modelId="{26F3A80F-FC5F-42C9-BBAC-5E75949F64A2}" type="pres">
      <dgm:prSet presAssocID="{2A299265-8D1E-488B-BF77-52EA0D1BD499}" presName="arrowAndChildren" presStyleCnt="0"/>
      <dgm:spPr/>
    </dgm:pt>
    <dgm:pt modelId="{B9B859C7-3DCA-4E78-ACA3-E48CF2CF2924}" type="pres">
      <dgm:prSet presAssocID="{2A299265-8D1E-488B-BF77-52EA0D1BD499}" presName="parentTextArrow" presStyleLbl="node1" presStyleIdx="2" presStyleCnt="5"/>
      <dgm:spPr/>
    </dgm:pt>
    <dgm:pt modelId="{DCD9A71D-64C2-4AE1-82BB-6A18AEECD66B}" type="pres">
      <dgm:prSet presAssocID="{833BEE41-951C-4291-82AE-A009A5CE68C2}" presName="sp" presStyleCnt="0"/>
      <dgm:spPr/>
    </dgm:pt>
    <dgm:pt modelId="{F2B299E3-630D-44D3-8F64-1581CC4D1111}" type="pres">
      <dgm:prSet presAssocID="{48D8F75D-B001-44FC-A7D7-A53D4637BBED}" presName="arrowAndChildren" presStyleCnt="0"/>
      <dgm:spPr/>
    </dgm:pt>
    <dgm:pt modelId="{41804BDE-FFA0-4AED-9B69-163A9C544794}" type="pres">
      <dgm:prSet presAssocID="{48D8F75D-B001-44FC-A7D7-A53D4637BBED}" presName="parentTextArrow" presStyleLbl="node1" presStyleIdx="3" presStyleCnt="5"/>
      <dgm:spPr/>
    </dgm:pt>
    <dgm:pt modelId="{EF4E4B5F-0678-4128-9A06-958B1F3E762F}" type="pres">
      <dgm:prSet presAssocID="{797AD880-0BF3-459E-B7AF-D0E8CB546F26}" presName="sp" presStyleCnt="0"/>
      <dgm:spPr/>
    </dgm:pt>
    <dgm:pt modelId="{CFCEE00B-0058-4BCB-9B9D-06D7969478F2}" type="pres">
      <dgm:prSet presAssocID="{805E608C-853F-49FE-A727-EDEF339CAFDE}" presName="arrowAndChildren" presStyleCnt="0"/>
      <dgm:spPr/>
    </dgm:pt>
    <dgm:pt modelId="{01F84A3A-7DB1-43BB-A681-F6D648D0A49B}" type="pres">
      <dgm:prSet presAssocID="{805E608C-853F-49FE-A727-EDEF339CAFDE}" presName="parentTextArrow" presStyleLbl="node1" presStyleIdx="4" presStyleCnt="5"/>
      <dgm:spPr/>
    </dgm:pt>
  </dgm:ptLst>
  <dgm:cxnLst>
    <dgm:cxn modelId="{32FFC714-736A-46D8-94D5-E5CA8B3A9913}" type="presOf" srcId="{A5EFD3B5-9246-4B38-9B25-B67566DA4C50}" destId="{EA87C02F-0F37-422F-9370-5C8C3B6BBB0C}" srcOrd="0" destOrd="0" presId="urn:microsoft.com/office/officeart/2005/8/layout/process4"/>
    <dgm:cxn modelId="{3834AD1D-571F-4371-8B9C-E5C011DE6BAD}" type="presOf" srcId="{3605326D-2D8E-4A64-BDB4-FD2F93F391C4}" destId="{B3027887-8EB1-4DEF-91C8-E8AC001E58A3}" srcOrd="0" destOrd="0" presId="urn:microsoft.com/office/officeart/2005/8/layout/process4"/>
    <dgm:cxn modelId="{973CC567-9736-4CCF-B994-E99DC8BB4069}" srcId="{3605326D-2D8E-4A64-BDB4-FD2F93F391C4}" destId="{5A1F724C-572A-436F-BC4A-AE42EFC65DC0}" srcOrd="4" destOrd="0" parTransId="{8F8D04FD-354F-42C9-9DE2-FD6995427D7E}" sibTransId="{A7DFEB9A-B965-41FC-8D6E-D2F2E74CDFAD}"/>
    <dgm:cxn modelId="{4E6E3951-A63D-4F87-AA7A-3BE7827F3A82}" srcId="{3605326D-2D8E-4A64-BDB4-FD2F93F391C4}" destId="{805E608C-853F-49FE-A727-EDEF339CAFDE}" srcOrd="0" destOrd="0" parTransId="{F561F952-EDA4-4A4F-9DB3-0EB1140B35C3}" sibTransId="{797AD880-0BF3-459E-B7AF-D0E8CB546F26}"/>
    <dgm:cxn modelId="{7BC70772-F199-4E33-8DDB-AD8C72336BF8}" srcId="{3605326D-2D8E-4A64-BDB4-FD2F93F391C4}" destId="{A5EFD3B5-9246-4B38-9B25-B67566DA4C50}" srcOrd="3" destOrd="0" parTransId="{6AC98568-D2FE-4321-9C5B-DABFEADF8B00}" sibTransId="{D67C17C0-5DED-4254-8656-13819A90FA8E}"/>
    <dgm:cxn modelId="{E15F9A73-49EA-4718-97C5-6EDA488F6E6F}" type="presOf" srcId="{2A299265-8D1E-488B-BF77-52EA0D1BD499}" destId="{B9B859C7-3DCA-4E78-ACA3-E48CF2CF2924}" srcOrd="0" destOrd="0" presId="urn:microsoft.com/office/officeart/2005/8/layout/process4"/>
    <dgm:cxn modelId="{35898376-C355-457C-B00C-FC00CE9AB83E}" srcId="{3605326D-2D8E-4A64-BDB4-FD2F93F391C4}" destId="{2A299265-8D1E-488B-BF77-52EA0D1BD499}" srcOrd="2" destOrd="0" parTransId="{4B616C46-5A12-411E-9AE8-50BDD5B508B3}" sibTransId="{4078AC6F-73C3-45AE-B926-3DBE9AB11D4F}"/>
    <dgm:cxn modelId="{D3A9007B-AE16-4F28-B719-65F33429AE71}" type="presOf" srcId="{805E608C-853F-49FE-A727-EDEF339CAFDE}" destId="{01F84A3A-7DB1-43BB-A681-F6D648D0A49B}" srcOrd="0" destOrd="0" presId="urn:microsoft.com/office/officeart/2005/8/layout/process4"/>
    <dgm:cxn modelId="{87DA57AE-E767-4286-8FD8-DA69A0760E7B}" type="presOf" srcId="{48D8F75D-B001-44FC-A7D7-A53D4637BBED}" destId="{41804BDE-FFA0-4AED-9B69-163A9C544794}" srcOrd="0" destOrd="0" presId="urn:microsoft.com/office/officeart/2005/8/layout/process4"/>
    <dgm:cxn modelId="{AB4053E1-34A3-498E-8376-5264EC642F76}" srcId="{3605326D-2D8E-4A64-BDB4-FD2F93F391C4}" destId="{48D8F75D-B001-44FC-A7D7-A53D4637BBED}" srcOrd="1" destOrd="0" parTransId="{5A9B330B-3647-4696-81A7-1AD387EA332D}" sibTransId="{833BEE41-951C-4291-82AE-A009A5CE68C2}"/>
    <dgm:cxn modelId="{41D535E6-599A-44C8-98C9-0EB094A25BA2}" type="presOf" srcId="{5A1F724C-572A-436F-BC4A-AE42EFC65DC0}" destId="{107C8BDA-F719-4B0A-9EC5-080420A7921F}" srcOrd="0" destOrd="0" presId="urn:microsoft.com/office/officeart/2005/8/layout/process4"/>
    <dgm:cxn modelId="{B6009802-784E-43A3-8570-22C9A9841186}" type="presParOf" srcId="{B3027887-8EB1-4DEF-91C8-E8AC001E58A3}" destId="{0EE22E2F-6034-48DA-BE8E-025DF6AAFF2C}" srcOrd="0" destOrd="0" presId="urn:microsoft.com/office/officeart/2005/8/layout/process4"/>
    <dgm:cxn modelId="{16F32DC0-E3C2-4CFB-AB6A-3C3C70114FAC}" type="presParOf" srcId="{0EE22E2F-6034-48DA-BE8E-025DF6AAFF2C}" destId="{107C8BDA-F719-4B0A-9EC5-080420A7921F}" srcOrd="0" destOrd="0" presId="urn:microsoft.com/office/officeart/2005/8/layout/process4"/>
    <dgm:cxn modelId="{EC8F6ECC-2FD9-4821-B85F-4AEF3773C004}" type="presParOf" srcId="{B3027887-8EB1-4DEF-91C8-E8AC001E58A3}" destId="{3AB58BCE-CB8D-4561-A5AE-1FAAC4E6C137}" srcOrd="1" destOrd="0" presId="urn:microsoft.com/office/officeart/2005/8/layout/process4"/>
    <dgm:cxn modelId="{B3D9DF8E-4FA4-4E53-8720-8DBD08BDABA4}" type="presParOf" srcId="{B3027887-8EB1-4DEF-91C8-E8AC001E58A3}" destId="{C1BAEF2C-725B-41CF-BC5D-D8F6C392BCF9}" srcOrd="2" destOrd="0" presId="urn:microsoft.com/office/officeart/2005/8/layout/process4"/>
    <dgm:cxn modelId="{DB1CD371-8946-4D15-81B2-19731C013992}" type="presParOf" srcId="{C1BAEF2C-725B-41CF-BC5D-D8F6C392BCF9}" destId="{EA87C02F-0F37-422F-9370-5C8C3B6BBB0C}" srcOrd="0" destOrd="0" presId="urn:microsoft.com/office/officeart/2005/8/layout/process4"/>
    <dgm:cxn modelId="{9EFF8AB2-36D1-44C8-B215-E1A049C06BF5}" type="presParOf" srcId="{B3027887-8EB1-4DEF-91C8-E8AC001E58A3}" destId="{67EEE9B0-E33D-415C-8198-1A7E246B3F04}" srcOrd="3" destOrd="0" presId="urn:microsoft.com/office/officeart/2005/8/layout/process4"/>
    <dgm:cxn modelId="{84759D64-38CC-4C37-A064-308FA2861785}" type="presParOf" srcId="{B3027887-8EB1-4DEF-91C8-E8AC001E58A3}" destId="{26F3A80F-FC5F-42C9-BBAC-5E75949F64A2}" srcOrd="4" destOrd="0" presId="urn:microsoft.com/office/officeart/2005/8/layout/process4"/>
    <dgm:cxn modelId="{9A14A22C-F680-4ECB-952D-32EFA9057959}" type="presParOf" srcId="{26F3A80F-FC5F-42C9-BBAC-5E75949F64A2}" destId="{B9B859C7-3DCA-4E78-ACA3-E48CF2CF2924}" srcOrd="0" destOrd="0" presId="urn:microsoft.com/office/officeart/2005/8/layout/process4"/>
    <dgm:cxn modelId="{F786E300-6E09-4622-9EA6-900EB8316671}" type="presParOf" srcId="{B3027887-8EB1-4DEF-91C8-E8AC001E58A3}" destId="{DCD9A71D-64C2-4AE1-82BB-6A18AEECD66B}" srcOrd="5" destOrd="0" presId="urn:microsoft.com/office/officeart/2005/8/layout/process4"/>
    <dgm:cxn modelId="{D23A75E9-75C6-40C9-A09A-BF4ED8A727FB}" type="presParOf" srcId="{B3027887-8EB1-4DEF-91C8-E8AC001E58A3}" destId="{F2B299E3-630D-44D3-8F64-1581CC4D1111}" srcOrd="6" destOrd="0" presId="urn:microsoft.com/office/officeart/2005/8/layout/process4"/>
    <dgm:cxn modelId="{D2517455-55BC-4C0C-9CE2-A7CF7B726397}" type="presParOf" srcId="{F2B299E3-630D-44D3-8F64-1581CC4D1111}" destId="{41804BDE-FFA0-4AED-9B69-163A9C544794}" srcOrd="0" destOrd="0" presId="urn:microsoft.com/office/officeart/2005/8/layout/process4"/>
    <dgm:cxn modelId="{AD1BF9FC-CB67-49AB-B477-C932BC16D8BE}" type="presParOf" srcId="{B3027887-8EB1-4DEF-91C8-E8AC001E58A3}" destId="{EF4E4B5F-0678-4128-9A06-958B1F3E762F}" srcOrd="7" destOrd="0" presId="urn:microsoft.com/office/officeart/2005/8/layout/process4"/>
    <dgm:cxn modelId="{1E53BAB0-D2E4-46B6-B71D-983566362639}" type="presParOf" srcId="{B3027887-8EB1-4DEF-91C8-E8AC001E58A3}" destId="{CFCEE00B-0058-4BCB-9B9D-06D7969478F2}" srcOrd="8" destOrd="0" presId="urn:microsoft.com/office/officeart/2005/8/layout/process4"/>
    <dgm:cxn modelId="{EFCEB9A6-0E52-4E43-83D7-8F938F91A377}" type="presParOf" srcId="{CFCEE00B-0058-4BCB-9B9D-06D7969478F2}" destId="{01F84A3A-7DB1-43BB-A681-F6D648D0A4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C9E7-93DD-4666-9845-215BCD7A3B9A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A6FDF-D598-4B19-99B7-4C7F63977D70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E039-B054-4126-8CEF-62ED8DF21B03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Developed goals to align with the OTA mission</a:t>
          </a:r>
        </a:p>
      </dsp:txBody>
      <dsp:txXfrm rot="10800000">
        <a:off x="237949" y="1828799"/>
        <a:ext cx="1680560" cy="2180130"/>
      </dsp:txXfrm>
    </dsp:sp>
    <dsp:sp modelId="{4F208C4F-A66B-4F6D-B4DE-4D72B1324977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F3F62-9CE9-43CA-9EAB-BA8A2BED712E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Established core committee membership</a:t>
          </a:r>
        </a:p>
      </dsp:txBody>
      <dsp:txXfrm rot="10800000">
        <a:off x="2207720" y="1828799"/>
        <a:ext cx="1680560" cy="2180130"/>
      </dsp:txXfrm>
    </dsp:sp>
    <dsp:sp modelId="{C66C6625-CEEE-421D-9AE0-9DE54C6E5ABC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4C755-301F-4ED1-AE04-13A77277F7CD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Alpine Pint Night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Van Buren Outreach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Co-Worker appreciation event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Bass Pro Event </a:t>
          </a:r>
        </a:p>
      </dsp:txBody>
      <dsp:txXfrm rot="10800000">
        <a:off x="4177490" y="1828799"/>
        <a:ext cx="1680560" cy="218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C8BDA-F719-4B0A-9EC5-080420A7921F}">
      <dsp:nvSpPr>
        <dsp:cNvPr id="0" name=""/>
        <dsp:cNvSpPr/>
      </dsp:nvSpPr>
      <dsp:spPr>
        <a:xfrm>
          <a:off x="0" y="3533741"/>
          <a:ext cx="6210300" cy="5797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/>
            <a:t>Build a cadre of volunteers to support programs and activities</a:t>
          </a:r>
        </a:p>
      </dsp:txBody>
      <dsp:txXfrm>
        <a:off x="0" y="3533741"/>
        <a:ext cx="6210300" cy="579739"/>
      </dsp:txXfrm>
    </dsp:sp>
    <dsp:sp modelId="{EA87C02F-0F37-422F-9370-5C8C3B6BBB0C}">
      <dsp:nvSpPr>
        <dsp:cNvPr id="0" name=""/>
        <dsp:cNvSpPr/>
      </dsp:nvSpPr>
      <dsp:spPr>
        <a:xfrm rot="10800000">
          <a:off x="0" y="2650797"/>
          <a:ext cx="6210300" cy="891639"/>
        </a:xfrm>
        <a:prstGeom prst="upArrowCallou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/>
            <a:t>Integrate new members and engage existing members and volunteers to enhance their on-trail and </a:t>
          </a:r>
          <a:r>
            <a:rPr lang="en-US" sz="1300" kern="1200"/>
            <a:t>off-trail experience</a:t>
          </a:r>
          <a:endParaRPr lang="en-US" sz="1300" kern="1200" dirty="0"/>
        </a:p>
      </dsp:txBody>
      <dsp:txXfrm rot="10800000">
        <a:off x="0" y="2650797"/>
        <a:ext cx="6210300" cy="579360"/>
      </dsp:txXfrm>
    </dsp:sp>
    <dsp:sp modelId="{B9B859C7-3DCA-4E78-ACA3-E48CF2CF2924}">
      <dsp:nvSpPr>
        <dsp:cNvPr id="0" name=""/>
        <dsp:cNvSpPr/>
      </dsp:nvSpPr>
      <dsp:spPr>
        <a:xfrm rot="10800000">
          <a:off x="0" y="1767854"/>
          <a:ext cx="6210300" cy="891639"/>
        </a:xfrm>
        <a:prstGeom prst="upArrowCallou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/>
            <a:t>Expand outreach to target youth and young adults </a:t>
          </a:r>
        </a:p>
      </dsp:txBody>
      <dsp:txXfrm rot="10800000">
        <a:off x="0" y="1767854"/>
        <a:ext cx="6210300" cy="579360"/>
      </dsp:txXfrm>
    </dsp:sp>
    <dsp:sp modelId="{41804BDE-FFA0-4AED-9B69-163A9C544794}">
      <dsp:nvSpPr>
        <dsp:cNvPr id="0" name=""/>
        <dsp:cNvSpPr/>
      </dsp:nvSpPr>
      <dsp:spPr>
        <a:xfrm rot="10800000">
          <a:off x="0" y="884910"/>
          <a:ext cx="6210300" cy="891639"/>
        </a:xfrm>
        <a:prstGeom prst="upArrowCallou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/>
            <a:t>Expand our outreach to traditionally underserved communities</a:t>
          </a:r>
        </a:p>
      </dsp:txBody>
      <dsp:txXfrm rot="10800000">
        <a:off x="0" y="884910"/>
        <a:ext cx="6210300" cy="579360"/>
      </dsp:txXfrm>
    </dsp:sp>
    <dsp:sp modelId="{01F84A3A-7DB1-43BB-A681-F6D648D0A49B}">
      <dsp:nvSpPr>
        <dsp:cNvPr id="0" name=""/>
        <dsp:cNvSpPr/>
      </dsp:nvSpPr>
      <dsp:spPr>
        <a:xfrm rot="10800000">
          <a:off x="0" y="1967"/>
          <a:ext cx="6210300" cy="891639"/>
        </a:xfrm>
        <a:prstGeom prst="upArrowCallou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300" kern="1200" dirty="0"/>
            <a:t>Promote and enhance awareness of the Ozark Trail and the Association</a:t>
          </a:r>
        </a:p>
      </dsp:txBody>
      <dsp:txXfrm rot="10800000">
        <a:off x="0" y="1967"/>
        <a:ext cx="6210300" cy="57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6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8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0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B2BA2-AE9C-4EA2-8A9E-DC59F27061B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B9476-A18E-4F5F-AB86-92EE790F8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Outreach and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Cathy Renth</a:t>
            </a:r>
          </a:p>
        </p:txBody>
      </p:sp>
    </p:spTree>
    <p:extLst>
      <p:ext uri="{BB962C8B-B14F-4D97-AF65-F5344CB8AC3E}">
        <p14:creationId xmlns:p14="http://schemas.microsoft.com/office/powerpoint/2010/main" val="20424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10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DF9BBCD-AEC8-0171-0917-88665877B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68264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17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6"/>
            <a:ext cx="9144000" cy="68481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024"/>
            <a:ext cx="8229600" cy="1143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E2AA489-D583-3C10-CDC1-8A76E30F0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347261"/>
              </p:ext>
            </p:extLst>
          </p:nvPr>
        </p:nvGraphicFramePr>
        <p:xfrm>
          <a:off x="1676400" y="1193152"/>
          <a:ext cx="6210300" cy="411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61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38504A-9EFB-2432-E37F-610E2C5DA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8229600" cy="3393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FCA5F-7615-A667-2E77-801F162081D9}"/>
              </a:ext>
            </a:extLst>
          </p:cNvPr>
          <p:cNvSpPr txBox="1"/>
          <p:nvPr/>
        </p:nvSpPr>
        <p:spPr>
          <a:xfrm>
            <a:off x="914400" y="13716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Collaboration with MDC/Powder Valley: Exploring the OT- April 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Alpine Shop/OTA Pint Night: September 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Continued outreach in Van Buren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Connect with youth organizations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Develop a “Welcome to the OTA” program for new members</a:t>
            </a:r>
          </a:p>
        </p:txBody>
      </p:sp>
    </p:spTree>
    <p:extLst>
      <p:ext uri="{BB962C8B-B14F-4D97-AF65-F5344CB8AC3E}">
        <p14:creationId xmlns:p14="http://schemas.microsoft.com/office/powerpoint/2010/main" val="1869795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141</TotalTime>
  <Words>128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Community Outreach and Education</vt:lpstr>
      <vt:lpstr>Accomplishments</vt:lpstr>
      <vt:lpstr>Goals</vt:lpstr>
      <vt:lpstr>2026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Jackson</dc:creator>
  <cp:lastModifiedBy>Cathy Renth</cp:lastModifiedBy>
  <cp:revision>5</cp:revision>
  <dcterms:created xsi:type="dcterms:W3CDTF">2021-03-03T16:28:12Z</dcterms:created>
  <dcterms:modified xsi:type="dcterms:W3CDTF">2026-02-18T19:30:55Z</dcterms:modified>
</cp:coreProperties>
</file>