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 varScale="1">
        <p:scale>
          <a:sx n="106" d="100"/>
          <a:sy n="106" d="100"/>
        </p:scale>
        <p:origin x="2088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tris Studer" userId="341f93120d658724" providerId="LiveId" clId="{D50893FD-1227-448E-8A4B-BF66D00DAC30}"/>
    <pc:docChg chg="undo custSel addSld delSld modSld sldOrd">
      <pc:chgData name="Liatris Studer" userId="341f93120d658724" providerId="LiveId" clId="{D50893FD-1227-448E-8A4B-BF66D00DAC30}" dt="2026-02-21T00:58:38.484" v="359" actId="20577"/>
      <pc:docMkLst>
        <pc:docMk/>
      </pc:docMkLst>
      <pc:sldChg chg="addSp delSp modSp mod">
        <pc:chgData name="Liatris Studer" userId="341f93120d658724" providerId="LiveId" clId="{D50893FD-1227-448E-8A4B-BF66D00DAC30}" dt="2026-02-20T21:42:44.962" v="122" actId="14100"/>
        <pc:sldMkLst>
          <pc:docMk/>
          <pc:sldMk cId="204245339" sldId="256"/>
        </pc:sldMkLst>
        <pc:spChg chg="mod">
          <ac:chgData name="Liatris Studer" userId="341f93120d658724" providerId="LiveId" clId="{D50893FD-1227-448E-8A4B-BF66D00DAC30}" dt="2026-02-20T21:35:10.400" v="90" actId="14100"/>
          <ac:spMkLst>
            <pc:docMk/>
            <pc:sldMk cId="204245339" sldId="256"/>
            <ac:spMk id="2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1:42:05.990" v="116" actId="478"/>
          <ac:spMkLst>
            <pc:docMk/>
            <pc:sldMk cId="204245339" sldId="256"/>
            <ac:spMk id="3" creationId="{00000000-0000-0000-0000-000000000000}"/>
          </ac:spMkLst>
        </pc:spChg>
        <pc:picChg chg="add mod">
          <ac:chgData name="Liatris Studer" userId="341f93120d658724" providerId="LiveId" clId="{D50893FD-1227-448E-8A4B-BF66D00DAC30}" dt="2026-02-20T21:41:58.344" v="113"/>
          <ac:picMkLst>
            <pc:docMk/>
            <pc:sldMk cId="204245339" sldId="256"/>
            <ac:picMk id="5" creationId="{AFAB735A-94C3-39CA-6DBC-41670E7CAA89}"/>
          </ac:picMkLst>
        </pc:picChg>
        <pc:picChg chg="add mod">
          <ac:chgData name="Liatris Studer" userId="341f93120d658724" providerId="LiveId" clId="{D50893FD-1227-448E-8A4B-BF66D00DAC30}" dt="2026-02-20T21:42:44.962" v="122" actId="14100"/>
          <ac:picMkLst>
            <pc:docMk/>
            <pc:sldMk cId="204245339" sldId="256"/>
            <ac:picMk id="6" creationId="{79F370DC-5378-BD12-8963-8CCA2ECCD71A}"/>
          </ac:picMkLst>
        </pc:picChg>
      </pc:sldChg>
      <pc:sldChg chg="addSp delSp modSp mod">
        <pc:chgData name="Liatris Studer" userId="341f93120d658724" providerId="LiveId" clId="{D50893FD-1227-448E-8A4B-BF66D00DAC30}" dt="2026-02-20T21:25:25.512" v="27" actId="14100"/>
        <pc:sldMkLst>
          <pc:docMk/>
          <pc:sldMk cId="534619343" sldId="259"/>
        </pc:sldMkLst>
        <pc:spChg chg="del mod">
          <ac:chgData name="Liatris Studer" userId="341f93120d658724" providerId="LiveId" clId="{D50893FD-1227-448E-8A4B-BF66D00DAC30}" dt="2026-02-20T21:20:00.096" v="2" actId="478"/>
          <ac:spMkLst>
            <pc:docMk/>
            <pc:sldMk cId="534619343" sldId="259"/>
            <ac:spMk id="5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1:20:11.992" v="4" actId="478"/>
          <ac:spMkLst>
            <pc:docMk/>
            <pc:sldMk cId="534619343" sldId="259"/>
            <ac:spMk id="6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1:20:28.997" v="10" actId="478"/>
          <ac:spMkLst>
            <pc:docMk/>
            <pc:sldMk cId="534619343" sldId="259"/>
            <ac:spMk id="8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1:20:19.300" v="6" actId="478"/>
          <ac:spMkLst>
            <pc:docMk/>
            <pc:sldMk cId="534619343" sldId="259"/>
            <ac:spMk id="9" creationId="{00000000-0000-0000-0000-000000000000}"/>
          </ac:spMkLst>
        </pc:spChg>
        <pc:spChg chg="add del mod">
          <ac:chgData name="Liatris Studer" userId="341f93120d658724" providerId="LiveId" clId="{D50893FD-1227-448E-8A4B-BF66D00DAC30}" dt="2026-02-20T21:24:54.396" v="23"/>
          <ac:spMkLst>
            <pc:docMk/>
            <pc:sldMk cId="534619343" sldId="259"/>
            <ac:spMk id="10" creationId="{00000000-0000-0000-0000-000000000000}"/>
          </ac:spMkLst>
        </pc:spChg>
        <pc:picChg chg="add mod">
          <ac:chgData name="Liatris Studer" userId="341f93120d658724" providerId="LiveId" clId="{D50893FD-1227-448E-8A4B-BF66D00DAC30}" dt="2026-02-20T21:23:26.850" v="20"/>
          <ac:picMkLst>
            <pc:docMk/>
            <pc:sldMk cId="534619343" sldId="259"/>
            <ac:picMk id="2" creationId="{AFEA3A07-50E1-45FB-BB71-0307FC06649C}"/>
          </ac:picMkLst>
        </pc:picChg>
        <pc:picChg chg="add mod">
          <ac:chgData name="Liatris Studer" userId="341f93120d658724" providerId="LiveId" clId="{D50893FD-1227-448E-8A4B-BF66D00DAC30}" dt="2026-02-20T21:24:07.255" v="22"/>
          <ac:picMkLst>
            <pc:docMk/>
            <pc:sldMk cId="534619343" sldId="259"/>
            <ac:picMk id="3" creationId="{666E8E79-9804-51CF-F41C-F7DFE4F6F577}"/>
          </ac:picMkLst>
        </pc:picChg>
        <pc:picChg chg="add mod">
          <ac:chgData name="Liatris Studer" userId="341f93120d658724" providerId="LiveId" clId="{D50893FD-1227-448E-8A4B-BF66D00DAC30}" dt="2026-02-20T21:25:25.512" v="27" actId="14100"/>
          <ac:picMkLst>
            <pc:docMk/>
            <pc:sldMk cId="534619343" sldId="259"/>
            <ac:picMk id="7" creationId="{C82AE280-117E-FFAE-FA96-FAF50E18526D}"/>
          </ac:picMkLst>
        </pc:picChg>
      </pc:sldChg>
      <pc:sldChg chg="addSp delSp modSp mod ord">
        <pc:chgData name="Liatris Studer" userId="341f93120d658724" providerId="LiveId" clId="{D50893FD-1227-448E-8A4B-BF66D00DAC30}" dt="2026-02-20T23:19:22.756" v="135" actId="20577"/>
        <pc:sldMkLst>
          <pc:docMk/>
          <pc:sldMk cId="1869795565" sldId="260"/>
        </pc:sldMkLst>
        <pc:spChg chg="del mod">
          <ac:chgData name="Liatris Studer" userId="341f93120d658724" providerId="LiveId" clId="{D50893FD-1227-448E-8A4B-BF66D00DAC30}" dt="2026-02-20T23:06:46.643" v="125" actId="478"/>
          <ac:spMkLst>
            <pc:docMk/>
            <pc:sldMk cId="1869795565" sldId="260"/>
            <ac:spMk id="2" creationId="{00000000-0000-0000-0000-000000000000}"/>
          </ac:spMkLst>
        </pc:spChg>
        <pc:spChg chg="add mod">
          <ac:chgData name="Liatris Studer" userId="341f93120d658724" providerId="LiveId" clId="{D50893FD-1227-448E-8A4B-BF66D00DAC30}" dt="2026-02-20T23:19:22.756" v="135" actId="20577"/>
          <ac:spMkLst>
            <pc:docMk/>
            <pc:sldMk cId="1869795565" sldId="260"/>
            <ac:spMk id="5" creationId="{C10DCFEF-BE8F-D2C6-1A76-57FFA80CA934}"/>
          </ac:spMkLst>
        </pc:spChg>
      </pc:sldChg>
      <pc:sldChg chg="delSp modSp mod">
        <pc:chgData name="Liatris Studer" userId="341f93120d658724" providerId="LiveId" clId="{D50893FD-1227-448E-8A4B-BF66D00DAC30}" dt="2026-02-20T23:47:06.793" v="196" actId="20577"/>
        <pc:sldMkLst>
          <pc:docMk/>
          <pc:sldMk cId="1772787002" sldId="261"/>
        </pc:sldMkLst>
        <pc:spChg chg="del mod">
          <ac:chgData name="Liatris Studer" userId="341f93120d658724" providerId="LiveId" clId="{D50893FD-1227-448E-8A4B-BF66D00DAC30}" dt="2026-02-20T23:22:38.263" v="138" actId="478"/>
          <ac:spMkLst>
            <pc:docMk/>
            <pc:sldMk cId="1772787002" sldId="261"/>
            <ac:spMk id="3" creationId="{00000000-0000-0000-0000-000000000000}"/>
          </ac:spMkLst>
        </pc:spChg>
        <pc:spChg chg="mod">
          <ac:chgData name="Liatris Studer" userId="341f93120d658724" providerId="LiveId" clId="{D50893FD-1227-448E-8A4B-BF66D00DAC30}" dt="2026-02-20T23:47:06.793" v="196" actId="20577"/>
          <ac:spMkLst>
            <pc:docMk/>
            <pc:sldMk cId="1772787002" sldId="261"/>
            <ac:spMk id="5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3:22:54.741" v="141" actId="478"/>
          <ac:spMkLst>
            <pc:docMk/>
            <pc:sldMk cId="1772787002" sldId="261"/>
            <ac:spMk id="6" creationId="{00000000-0000-0000-0000-000000000000}"/>
          </ac:spMkLst>
        </pc:spChg>
        <pc:picChg chg="mod">
          <ac:chgData name="Liatris Studer" userId="341f93120d658724" providerId="LiveId" clId="{D50893FD-1227-448E-8A4B-BF66D00DAC30}" dt="2026-02-20T23:23:06.256" v="142" actId="1076"/>
          <ac:picMkLst>
            <pc:docMk/>
            <pc:sldMk cId="1772787002" sldId="261"/>
            <ac:picMk id="4" creationId="{00000000-0000-0000-0000-000000000000}"/>
          </ac:picMkLst>
        </pc:picChg>
      </pc:sldChg>
      <pc:sldChg chg="addSp delSp modSp del mod modClrScheme chgLayout">
        <pc:chgData name="Liatris Studer" userId="341f93120d658724" providerId="LiveId" clId="{D50893FD-1227-448E-8A4B-BF66D00DAC30}" dt="2026-02-21T00:55:21.270" v="322" actId="2696"/>
        <pc:sldMkLst>
          <pc:docMk/>
          <pc:sldMk cId="1832367830" sldId="262"/>
        </pc:sldMkLst>
        <pc:spChg chg="mod ord">
          <ac:chgData name="Liatris Studer" userId="341f93120d658724" providerId="LiveId" clId="{D50893FD-1227-448E-8A4B-BF66D00DAC30}" dt="2026-02-21T00:36:59.944" v="235" actId="700"/>
          <ac:spMkLst>
            <pc:docMk/>
            <pc:sldMk cId="1832367830" sldId="262"/>
            <ac:spMk id="2" creationId="{00000000-0000-0000-0000-000000000000}"/>
          </ac:spMkLst>
        </pc:spChg>
        <pc:spChg chg="add del mod">
          <ac:chgData name="Liatris Studer" userId="341f93120d658724" providerId="LiveId" clId="{D50893FD-1227-448E-8A4B-BF66D00DAC30}" dt="2026-02-21T00:40:01.472" v="247" actId="22"/>
          <ac:spMkLst>
            <pc:docMk/>
            <pc:sldMk cId="1832367830" sldId="262"/>
            <ac:spMk id="6" creationId="{A50910EF-1A51-8ABE-18D7-D18780058ADB}"/>
          </ac:spMkLst>
        </pc:spChg>
        <pc:spChg chg="del">
          <ac:chgData name="Liatris Studer" userId="341f93120d658724" providerId="LiveId" clId="{D50893FD-1227-448E-8A4B-BF66D00DAC30}" dt="2026-02-21T00:04:19.267" v="208"/>
          <ac:spMkLst>
            <pc:docMk/>
            <pc:sldMk cId="1832367830" sldId="262"/>
            <ac:spMk id="7" creationId="{00000000-0000-0000-0000-000000000000}"/>
          </ac:spMkLst>
        </pc:spChg>
        <pc:spChg chg="del mod">
          <ac:chgData name="Liatris Studer" userId="341f93120d658724" providerId="LiveId" clId="{D50893FD-1227-448E-8A4B-BF66D00DAC30}" dt="2026-02-20T23:49:09.704" v="207" actId="478"/>
          <ac:spMkLst>
            <pc:docMk/>
            <pc:sldMk cId="1832367830" sldId="262"/>
            <ac:spMk id="8" creationId="{00000000-0000-0000-0000-000000000000}"/>
          </ac:spMkLst>
        </pc:spChg>
        <pc:spChg chg="add mod">
          <ac:chgData name="Liatris Studer" userId="341f93120d658724" providerId="LiveId" clId="{D50893FD-1227-448E-8A4B-BF66D00DAC30}" dt="2026-02-21T00:39:49.119" v="239" actId="767"/>
          <ac:spMkLst>
            <pc:docMk/>
            <pc:sldMk cId="1832367830" sldId="262"/>
            <ac:spMk id="9" creationId="{04A19E92-C4A7-41D5-2D3D-CF536BAA5B9A}"/>
          </ac:spMkLst>
        </pc:spChg>
        <pc:spChg chg="add mod">
          <ac:chgData name="Liatris Studer" userId="341f93120d658724" providerId="LiveId" clId="{D50893FD-1227-448E-8A4B-BF66D00DAC30}" dt="2026-02-21T00:39:57.127" v="241" actId="767"/>
          <ac:spMkLst>
            <pc:docMk/>
            <pc:sldMk cId="1832367830" sldId="262"/>
            <ac:spMk id="10" creationId="{42A60848-B36D-E7E1-0094-1EAC742DCEBE}"/>
          </ac:spMkLst>
        </pc:spChg>
        <pc:spChg chg="add del mod">
          <ac:chgData name="Liatris Studer" userId="341f93120d658724" providerId="LiveId" clId="{D50893FD-1227-448E-8A4B-BF66D00DAC30}" dt="2026-02-21T00:42:44.248" v="253" actId="22"/>
          <ac:spMkLst>
            <pc:docMk/>
            <pc:sldMk cId="1832367830" sldId="262"/>
            <ac:spMk id="12" creationId="{A552FF0E-17B1-26BD-87F0-6A894C71BF1C}"/>
          </ac:spMkLst>
        </pc:spChg>
        <pc:spChg chg="add del mod">
          <ac:chgData name="Liatris Studer" userId="341f93120d658724" providerId="LiveId" clId="{D50893FD-1227-448E-8A4B-BF66D00DAC30}" dt="2026-02-21T00:44:43.490" v="263"/>
          <ac:spMkLst>
            <pc:docMk/>
            <pc:sldMk cId="1832367830" sldId="262"/>
            <ac:spMk id="13" creationId="{FCFB828D-B410-3323-8D7A-4AE1638E45AE}"/>
          </ac:spMkLst>
        </pc:spChg>
        <pc:spChg chg="add mod">
          <ac:chgData name="Liatris Studer" userId="341f93120d658724" providerId="LiveId" clId="{D50893FD-1227-448E-8A4B-BF66D00DAC30}" dt="2026-02-21T00:43:49.784" v="257" actId="767"/>
          <ac:spMkLst>
            <pc:docMk/>
            <pc:sldMk cId="1832367830" sldId="262"/>
            <ac:spMk id="14" creationId="{F1F8560F-3B16-45D5-D168-6FEC28D9A616}"/>
          </ac:spMkLst>
        </pc:spChg>
        <pc:spChg chg="add del mod">
          <ac:chgData name="Liatris Studer" userId="341f93120d658724" providerId="LiveId" clId="{D50893FD-1227-448E-8A4B-BF66D00DAC30}" dt="2026-02-21T00:46:08.509" v="269" actId="22"/>
          <ac:spMkLst>
            <pc:docMk/>
            <pc:sldMk cId="1832367830" sldId="262"/>
            <ac:spMk id="16" creationId="{39D8BC5C-B01B-F6C9-B7CB-5C5516359A64}"/>
          </ac:spMkLst>
        </pc:spChg>
        <pc:spChg chg="add del">
          <ac:chgData name="Liatris Studer" userId="341f93120d658724" providerId="LiveId" clId="{D50893FD-1227-448E-8A4B-BF66D00DAC30}" dt="2026-02-21T00:52:09.483" v="304" actId="22"/>
          <ac:spMkLst>
            <pc:docMk/>
            <pc:sldMk cId="1832367830" sldId="262"/>
            <ac:spMk id="18" creationId="{C9F26CF4-CADA-3196-F498-34027465B781}"/>
          </ac:spMkLst>
        </pc:spChg>
        <pc:picChg chg="add mod ord">
          <ac:chgData name="Liatris Studer" userId="341f93120d658724" providerId="LiveId" clId="{D50893FD-1227-448E-8A4B-BF66D00DAC30}" dt="2026-02-21T00:43:09.482" v="255" actId="14100"/>
          <ac:picMkLst>
            <pc:docMk/>
            <pc:sldMk cId="1832367830" sldId="262"/>
            <ac:picMk id="3" creationId="{D79BFFC7-F8B1-1EF4-C941-3087D596F202}"/>
          </ac:picMkLst>
        </pc:picChg>
        <pc:picChg chg="mod">
          <ac:chgData name="Liatris Studer" userId="341f93120d658724" providerId="LiveId" clId="{D50893FD-1227-448E-8A4B-BF66D00DAC30}" dt="2026-02-21T00:39:59.263" v="244" actId="14100"/>
          <ac:picMkLst>
            <pc:docMk/>
            <pc:sldMk cId="1832367830" sldId="262"/>
            <ac:picMk id="4" creationId="{00000000-0000-0000-0000-000000000000}"/>
          </ac:picMkLst>
        </pc:picChg>
      </pc:sldChg>
      <pc:sldChg chg="new del ord">
        <pc:chgData name="Liatris Studer" userId="341f93120d658724" providerId="LiveId" clId="{D50893FD-1227-448E-8A4B-BF66D00DAC30}" dt="2026-02-21T00:55:30.732" v="323" actId="2696"/>
        <pc:sldMkLst>
          <pc:docMk/>
          <pc:sldMk cId="912470252" sldId="263"/>
        </pc:sldMkLst>
      </pc:sldChg>
      <pc:sldChg chg="addSp delSp modSp new mod">
        <pc:chgData name="Liatris Studer" userId="341f93120d658724" providerId="LiveId" clId="{D50893FD-1227-448E-8A4B-BF66D00DAC30}" dt="2026-02-21T00:58:38.484" v="359" actId="20577"/>
        <pc:sldMkLst>
          <pc:docMk/>
          <pc:sldMk cId="1192051842" sldId="264"/>
        </pc:sldMkLst>
        <pc:spChg chg="mod">
          <ac:chgData name="Liatris Studer" userId="341f93120d658724" providerId="LiveId" clId="{D50893FD-1227-448E-8A4B-BF66D00DAC30}" dt="2026-02-21T00:58:38.484" v="359" actId="20577"/>
          <ac:spMkLst>
            <pc:docMk/>
            <pc:sldMk cId="1192051842" sldId="264"/>
            <ac:spMk id="2" creationId="{788D8D8F-EED7-0A49-AC1D-C8DB739C3196}"/>
          </ac:spMkLst>
        </pc:spChg>
        <pc:spChg chg="add del mod">
          <ac:chgData name="Liatris Studer" userId="341f93120d658724" providerId="LiveId" clId="{D50893FD-1227-448E-8A4B-BF66D00DAC30}" dt="2026-02-21T00:48:51.613" v="288"/>
          <ac:spMkLst>
            <pc:docMk/>
            <pc:sldMk cId="1192051842" sldId="264"/>
            <ac:spMk id="3" creationId="{64BF77DA-0FD3-5D2A-5006-087F3CB02578}"/>
          </ac:spMkLst>
        </pc:spChg>
        <pc:spChg chg="add del mod">
          <ac:chgData name="Liatris Studer" userId="341f93120d658724" providerId="LiveId" clId="{D50893FD-1227-448E-8A4B-BF66D00DAC30}" dt="2026-02-21T00:48:51.613" v="290"/>
          <ac:spMkLst>
            <pc:docMk/>
            <pc:sldMk cId="1192051842" sldId="264"/>
            <ac:spMk id="4" creationId="{7A250503-F7D6-F4AC-F640-096EB92FA9BA}"/>
          </ac:spMkLst>
        </pc:spChg>
        <pc:spChg chg="add mod">
          <ac:chgData name="Liatris Studer" userId="341f93120d658724" providerId="LiveId" clId="{D50893FD-1227-448E-8A4B-BF66D00DAC30}" dt="2026-02-21T00:54:13.074" v="320" actId="122"/>
          <ac:spMkLst>
            <pc:docMk/>
            <pc:sldMk cId="1192051842" sldId="264"/>
            <ac:spMk id="6" creationId="{BC25B44B-6DDB-64FF-726A-DFD4B4963210}"/>
          </ac:spMkLst>
        </pc:spChg>
        <pc:picChg chg="add mod">
          <ac:chgData name="Liatris Studer" userId="341f93120d658724" providerId="LiveId" clId="{D50893FD-1227-448E-8A4B-BF66D00DAC30}" dt="2026-02-21T00:53:23.017" v="309" actId="14100"/>
          <ac:picMkLst>
            <pc:docMk/>
            <pc:sldMk cId="1192051842" sldId="264"/>
            <ac:picMk id="5" creationId="{EA65776E-FD7B-BDF9-660E-78E464C28752}"/>
          </ac:picMkLst>
        </pc:picChg>
      </pc:sldChg>
      <pc:sldChg chg="modSp new del mod">
        <pc:chgData name="Liatris Studer" userId="341f93120d658724" providerId="LiveId" clId="{D50893FD-1227-448E-8A4B-BF66D00DAC30}" dt="2026-02-21T00:47:41.008" v="279" actId="680"/>
        <pc:sldMkLst>
          <pc:docMk/>
          <pc:sldMk cId="2231586745" sldId="264"/>
        </pc:sldMkLst>
        <pc:spChg chg="mod">
          <ac:chgData name="Liatris Studer" userId="341f93120d658724" providerId="LiveId" clId="{D50893FD-1227-448E-8A4B-BF66D00DAC30}" dt="2026-02-21T00:47:39.272" v="278"/>
          <ac:spMkLst>
            <pc:docMk/>
            <pc:sldMk cId="2231586745" sldId="264"/>
            <ac:spMk id="2" creationId="{A357F1F6-CC89-D274-94D7-F355E7E7DE67}"/>
          </ac:spMkLst>
        </pc:spChg>
      </pc:sldChg>
      <pc:sldChg chg="add del">
        <pc:chgData name="Liatris Studer" userId="341f93120d658724" providerId="LiveId" clId="{D50893FD-1227-448E-8A4B-BF66D00DAC30}" dt="2026-02-21T00:55:16.082" v="321" actId="2696"/>
        <pc:sldMkLst>
          <pc:docMk/>
          <pc:sldMk cId="1939232838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1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7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6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6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2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8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2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0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B2BA2-AE9C-4EA2-8A9E-DC59F27061BC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B9476-A18E-4F5F-AB86-92EE790F8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5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67639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OTA Adopt-A-Trail Program   2025 Membership Report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F370DC-5378-BD12-8963-8CCA2ECCD7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03577"/>
            <a:ext cx="3429000" cy="3062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4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0DCFEF-BE8F-D2C6-1A76-57FFA80CA934}"/>
              </a:ext>
            </a:extLst>
          </p:cNvPr>
          <p:cNvSpPr txBox="1"/>
          <p:nvPr/>
        </p:nvSpPr>
        <p:spPr>
          <a:xfrm>
            <a:off x="1143000" y="838200"/>
            <a:ext cx="70866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OTA AAT program had strikingly similar results in 2025 compared to 2024. 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pPr lvl="0"/>
            <a:r>
              <a:rPr lang="en-US" dirty="0">
                <a:latin typeface="Arial Black" panose="020B0A04020102020204" pitchFamily="34" charset="0"/>
              </a:rPr>
              <a:t>On the positive side, new adoptions increased 12% from 16 in 2024 to 18 in 2025. </a:t>
            </a:r>
          </a:p>
          <a:p>
            <a:r>
              <a:rPr lang="en-US" dirty="0">
                <a:latin typeface="Arial Black" panose="020B0A04020102020204" pitchFamily="34" charset="0"/>
              </a:rPr>
              <a:t> 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On the negative side, report totals dropped 8% from 169 in 2024 to 155 in 2025. </a:t>
            </a:r>
          </a:p>
          <a:p>
            <a:r>
              <a:rPr lang="en-US" dirty="0">
                <a:latin typeface="Arial Black" panose="020B0A04020102020204" pitchFamily="34" charset="0"/>
              </a:rPr>
              <a:t> </a:t>
            </a:r>
          </a:p>
          <a:p>
            <a:r>
              <a:rPr lang="en-US" dirty="0">
                <a:latin typeface="Arial Black" panose="020B0A04020102020204" pitchFamily="34" charset="0"/>
              </a:rPr>
              <a:t>To put this in perspective, a selected cohort of three adopters provided a combined total of 36 reports in 2023, 36 reports in 2024, but only 3 reports in 2025. </a:t>
            </a:r>
          </a:p>
          <a:p>
            <a:r>
              <a:rPr lang="en-US" dirty="0">
                <a:latin typeface="Arial Black" panose="020B0A04020102020204" pitchFamily="34" charset="0"/>
              </a:rPr>
              <a:t> </a:t>
            </a:r>
          </a:p>
          <a:p>
            <a:pPr lvl="0"/>
            <a:r>
              <a:rPr lang="en-US" dirty="0">
                <a:latin typeface="Arial Black" panose="020B0A04020102020204" pitchFamily="34" charset="0"/>
              </a:rPr>
              <a:t>There were only 8 new adopters in 2023, however, there were 212 reports.</a:t>
            </a:r>
          </a:p>
        </p:txBody>
      </p:sp>
    </p:spTree>
    <p:extLst>
      <p:ext uri="{BB962C8B-B14F-4D97-AF65-F5344CB8AC3E}">
        <p14:creationId xmlns:p14="http://schemas.microsoft.com/office/powerpoint/2010/main" val="186979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65"/>
            <a:ext cx="9144000" cy="6848104"/>
          </a:xfrm>
          <a:prstGeom prst="rect">
            <a:avLst/>
          </a:prstGeom>
        </p:spPr>
      </p:pic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632B593-FEFE-7549-EB02-8D3CE4741C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304800"/>
            <a:ext cx="876300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170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46D8B55-3675-167C-686D-6F559FFE14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" y="228600"/>
            <a:ext cx="8305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97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48104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82AE280-117E-FFAE-FA96-FAF50E18526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304800" y="381000"/>
            <a:ext cx="85344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1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6848104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273051"/>
            <a:ext cx="8153400" cy="490855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>
                <a:latin typeface="Arial Black" panose="020B0A04020102020204" pitchFamily="34" charset="0"/>
              </a:rPr>
              <a:t>The table above reveals what program areas need to be continued in 2026 to deal with these statistical conundrums: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>
              <a:latin typeface="Arial Black" panose="020B0A04020102020204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US" sz="3400" dirty="0">
                <a:latin typeface="Arial Black" panose="020B0A04020102020204" pitchFamily="34" charset="0"/>
              </a:rPr>
              <a:t>Recruiting volunteers to fill open segments, particularly in the southern sections of the trail where generating local interest can help carry the workload of maintaining the trail.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>
              <a:latin typeface="Arial Black" panose="020B0A04020102020204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US" sz="3400" dirty="0">
                <a:latin typeface="Arial Black" panose="020B0A04020102020204" pitchFamily="34" charset="0"/>
              </a:rPr>
              <a:t>Use of social media to promote the Adopt-A-Trail program. (i.e., pertinent Facebook groups). This was tried late in 2025 and resulted in several adoption inquiries.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>
                <a:latin typeface="Arial Black" panose="020B0A04020102020204" pitchFamily="34" charset="0"/>
              </a:rPr>
              <a:t>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US" sz="3400" dirty="0">
                <a:latin typeface="Arial Black" panose="020B0A04020102020204" pitchFamily="34" charset="0"/>
              </a:rPr>
              <a:t>Consider incentives besides T-Shirts and awards for participation and retention of adoptees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en-US" sz="3400" dirty="0">
              <a:latin typeface="Arial Black" panose="020B0A04020102020204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US" sz="3400" dirty="0">
                <a:latin typeface="Arial Black" panose="020B0A04020102020204" pitchFamily="34" charset="0"/>
              </a:rPr>
              <a:t>Creating training opportunities and workshops for potential and current adopters.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>
              <a:latin typeface="Arial Black" panose="020B0A04020102020204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en-US" sz="3400" dirty="0">
                <a:latin typeface="Arial Black" panose="020B0A04020102020204" pitchFamily="34" charset="0"/>
              </a:rPr>
              <a:t>Making tools and equipment available to adopters in all areas of the trail.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8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7ADBF-69BB-8D31-9DFE-0CB0C54B6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395618-906C-1A12-BD01-02D9868F0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"/>
            <a:ext cx="9144000" cy="684810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8EB0428-516A-3D99-094F-B042DC450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73050"/>
            <a:ext cx="7696200" cy="2774950"/>
          </a:xfrm>
        </p:spPr>
        <p:txBody>
          <a:bodyPr>
            <a:normAutofit fontScale="97500"/>
          </a:bodyPr>
          <a:lstStyle/>
          <a:p>
            <a:r>
              <a:rPr lang="en-US" sz="1800" dirty="0">
                <a:latin typeface="Arial Black" panose="020B0A04020102020204" pitchFamily="34" charset="0"/>
              </a:rPr>
              <a:t>LOOKING AHEAD</a:t>
            </a:r>
            <a:br>
              <a:rPr lang="en-US" sz="1800" dirty="0">
                <a:latin typeface="Arial Black" panose="020B0A04020102020204" pitchFamily="34" charset="0"/>
              </a:rPr>
            </a:br>
            <a:br>
              <a:rPr lang="en-US" sz="1800" dirty="0">
                <a:latin typeface="Arial Black" panose="020B0A04020102020204" pitchFamily="34" charset="0"/>
              </a:rPr>
            </a:br>
            <a:r>
              <a:rPr lang="en-US" sz="1800" dirty="0">
                <a:latin typeface="Arial Black" panose="020B0A04020102020204" pitchFamily="34" charset="0"/>
              </a:rPr>
              <a:t>8 NEW AD0PTERS SIGNED UP JANUARY 1, 2026 TO FEBRUARY 20, 2026</a:t>
            </a:r>
            <a:br>
              <a:rPr lang="en-US" sz="1800" dirty="0">
                <a:latin typeface="Arial Black" panose="020B0A04020102020204" pitchFamily="34" charset="0"/>
              </a:rPr>
            </a:br>
            <a:r>
              <a:rPr lang="en-US" sz="1800" dirty="0">
                <a:latin typeface="Arial Black" panose="020B0A04020102020204" pitchFamily="34" charset="0"/>
              </a:rPr>
              <a:t>Can the AAT program reach 20 new adopters for 2026?</a:t>
            </a:r>
            <a:br>
              <a:rPr lang="en-US" sz="1800" dirty="0">
                <a:latin typeface="Arial Black" panose="020B0A04020102020204" pitchFamily="34" charset="0"/>
              </a:rPr>
            </a:br>
            <a:r>
              <a:rPr lang="en-US" sz="1800" dirty="0">
                <a:latin typeface="Arial Black" panose="020B0A04020102020204" pitchFamily="34" charset="0"/>
              </a:rPr>
              <a:t> </a:t>
            </a:r>
            <a:br>
              <a:rPr lang="en-US" sz="1800" dirty="0">
                <a:latin typeface="Arial Black" panose="020B0A04020102020204" pitchFamily="34" charset="0"/>
              </a:rPr>
            </a:br>
            <a:r>
              <a:rPr lang="en-US" sz="1800" dirty="0">
                <a:latin typeface="Arial Black" panose="020B0A04020102020204" pitchFamily="34" charset="0"/>
              </a:rPr>
              <a:t>4 MORE REPORTS (as of February 2026) than in 2025 (as of same date).</a:t>
            </a:r>
            <a:br>
              <a:rPr lang="en-US" sz="1800" dirty="0">
                <a:latin typeface="Arial Black" panose="020B0A04020102020204" pitchFamily="34" charset="0"/>
              </a:rPr>
            </a:br>
            <a:r>
              <a:rPr lang="en-US" sz="1800" dirty="0">
                <a:latin typeface="Arial Black" panose="020B0A04020102020204" pitchFamily="34" charset="0"/>
              </a:rPr>
              <a:t>Can the AAT program reach 200 reports in 2026? </a:t>
            </a:r>
            <a:br>
              <a:rPr lang="en-US" dirty="0"/>
            </a:br>
            <a:endParaRPr lang="en-US" sz="1400" dirty="0"/>
          </a:p>
        </p:txBody>
      </p:sp>
      <p:pic>
        <p:nvPicPr>
          <p:cNvPr id="7" name="Picture Placeholder 2">
            <a:extLst>
              <a:ext uri="{FF2B5EF4-FFF2-40B4-BE49-F238E27FC236}">
                <a16:creationId xmlns:a16="http://schemas.microsoft.com/office/drawing/2014/main" id="{6FDFE401-9B08-DDBB-9AD2-7B61D6EE6F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84" b="21884"/>
          <a:stretch>
            <a:fillRect/>
          </a:stretch>
        </p:blipFill>
        <p:spPr bwMode="auto">
          <a:xfrm>
            <a:off x="3322372" y="3429000"/>
            <a:ext cx="2499255" cy="1752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85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296</TotalTime>
  <Words>292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Office Theme</vt:lpstr>
      <vt:lpstr>OTA Adopt-A-Trail Program   2025 Membership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 Jackson</dc:creator>
  <cp:lastModifiedBy>Garrett Doak</cp:lastModifiedBy>
  <cp:revision>7</cp:revision>
  <dcterms:created xsi:type="dcterms:W3CDTF">2021-03-03T16:28:12Z</dcterms:created>
  <dcterms:modified xsi:type="dcterms:W3CDTF">2026-02-21T01:45:56Z</dcterms:modified>
</cp:coreProperties>
</file>